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5"/>
  </p:notesMasterIdLst>
  <p:sldIdLst>
    <p:sldId id="256" r:id="rId2"/>
    <p:sldId id="257" r:id="rId3"/>
    <p:sldId id="259" r:id="rId4"/>
    <p:sldId id="260" r:id="rId5"/>
    <p:sldId id="261" r:id="rId6"/>
    <p:sldId id="263" r:id="rId7"/>
    <p:sldId id="264" r:id="rId8"/>
    <p:sldId id="265" r:id="rId9"/>
    <p:sldId id="276" r:id="rId10"/>
    <p:sldId id="266" r:id="rId11"/>
    <p:sldId id="267" r:id="rId12"/>
    <p:sldId id="268" r:id="rId13"/>
    <p:sldId id="269" r:id="rId14"/>
    <p:sldId id="270" r:id="rId15"/>
    <p:sldId id="271" r:id="rId16"/>
    <p:sldId id="275" r:id="rId17"/>
    <p:sldId id="291" r:id="rId18"/>
    <p:sldId id="292" r:id="rId19"/>
    <p:sldId id="273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</p:sldIdLst>
  <p:sldSz cx="12192000" cy="6858000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679450" indent="-222250"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1360488" indent="-446088"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2039938" indent="-668338"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2720975" indent="-892175"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726"/>
    <p:restoredTop sz="95794"/>
  </p:normalViewPr>
  <p:slideViewPr>
    <p:cSldViewPr snapToGrid="0" snapToObjects="1">
      <p:cViewPr varScale="1">
        <p:scale>
          <a:sx n="95" d="100"/>
          <a:sy n="95" d="100"/>
        </p:scale>
        <p:origin x="184" y="528"/>
      </p:cViewPr>
      <p:guideLst/>
    </p:cSldViewPr>
  </p:slideViewPr>
  <p:outlineViewPr>
    <p:cViewPr>
      <p:scale>
        <a:sx n="30" d="100"/>
        <a:sy n="30" d="100"/>
      </p:scale>
      <p:origin x="0" y="-3856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8A5BF6-58E8-B548-8FBC-8C5BF2ACBF0D}" type="doc">
      <dgm:prSet loTypeId="urn:microsoft.com/office/officeart/2005/8/layout/vProcess5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654AF558-F57B-FE44-A0D9-F63EE13C09C5}">
      <dgm:prSet phldrT="[Text]" custT="1"/>
      <dgm:spPr/>
      <dgm:t>
        <a:bodyPr/>
        <a:lstStyle/>
        <a:p>
          <a:r>
            <a:rPr lang="en-US" sz="1800" dirty="0"/>
            <a:t>install-</a:t>
          </a:r>
          <a:r>
            <a:rPr lang="en-US" sz="1800" dirty="0" err="1"/>
            <a:t>config.yaml</a:t>
          </a:r>
          <a:endParaRPr lang="en-US" sz="1800" dirty="0"/>
        </a:p>
      </dgm:t>
    </dgm:pt>
    <dgm:pt modelId="{3076A4AC-1E70-D34D-8805-1C6E3338DA10}" type="parTrans" cxnId="{FB267805-00CD-1F4C-A568-62B4728E9700}">
      <dgm:prSet/>
      <dgm:spPr/>
      <dgm:t>
        <a:bodyPr/>
        <a:lstStyle/>
        <a:p>
          <a:endParaRPr lang="en-US" sz="1200"/>
        </a:p>
      </dgm:t>
    </dgm:pt>
    <dgm:pt modelId="{FA19363A-B73C-0B40-AAAE-38CAB33A9FE9}" type="sibTrans" cxnId="{FB267805-00CD-1F4C-A568-62B4728E9700}">
      <dgm:prSet custT="1"/>
      <dgm:spPr/>
      <dgm:t>
        <a:bodyPr/>
        <a:lstStyle/>
        <a:p>
          <a:endParaRPr lang="en-US" sz="2000"/>
        </a:p>
      </dgm:t>
    </dgm:pt>
    <dgm:pt modelId="{BC7B37B3-4E6D-3E49-8CCF-D1879B6B5DC2}">
      <dgm:prSet phldrT="[Text]" custT="1"/>
      <dgm:spPr/>
      <dgm:t>
        <a:bodyPr/>
        <a:lstStyle/>
        <a:p>
          <a:r>
            <a:rPr lang="en-US" sz="1800" dirty="0"/>
            <a:t>Kubernetes manifests</a:t>
          </a:r>
        </a:p>
      </dgm:t>
    </dgm:pt>
    <dgm:pt modelId="{AD78AFF5-170E-3245-AAA9-1FDFF265991D}" type="parTrans" cxnId="{DD5852B1-A5B4-BA40-8B2D-1E8FFB1F36B5}">
      <dgm:prSet/>
      <dgm:spPr/>
      <dgm:t>
        <a:bodyPr/>
        <a:lstStyle/>
        <a:p>
          <a:endParaRPr lang="en-US" sz="1200"/>
        </a:p>
      </dgm:t>
    </dgm:pt>
    <dgm:pt modelId="{60676169-75BF-5342-B459-3F277D8CB2EF}" type="sibTrans" cxnId="{DD5852B1-A5B4-BA40-8B2D-1E8FFB1F36B5}">
      <dgm:prSet custT="1"/>
      <dgm:spPr/>
      <dgm:t>
        <a:bodyPr/>
        <a:lstStyle/>
        <a:p>
          <a:endParaRPr lang="en-US" sz="2000"/>
        </a:p>
      </dgm:t>
    </dgm:pt>
    <dgm:pt modelId="{74EF2454-6FCB-0847-8300-1233E2282990}">
      <dgm:prSet phldrT="[Text]" custT="1"/>
      <dgm:spPr/>
      <dgm:t>
        <a:bodyPr/>
        <a:lstStyle/>
        <a:p>
          <a:r>
            <a:rPr lang="en-US" sz="1800" dirty="0"/>
            <a:t>Ignition configs</a:t>
          </a:r>
        </a:p>
      </dgm:t>
    </dgm:pt>
    <dgm:pt modelId="{04C776C6-CDB6-E94B-95EA-D5DA13233441}" type="parTrans" cxnId="{D1CF927A-6508-7948-9A8A-02173FA5410E}">
      <dgm:prSet/>
      <dgm:spPr/>
      <dgm:t>
        <a:bodyPr/>
        <a:lstStyle/>
        <a:p>
          <a:endParaRPr lang="en-US" sz="1200"/>
        </a:p>
      </dgm:t>
    </dgm:pt>
    <dgm:pt modelId="{D49C95FE-E168-3D4D-BA27-78F1F9FB32CF}" type="sibTrans" cxnId="{D1CF927A-6508-7948-9A8A-02173FA5410E}">
      <dgm:prSet custT="1"/>
      <dgm:spPr/>
      <dgm:t>
        <a:bodyPr/>
        <a:lstStyle/>
        <a:p>
          <a:endParaRPr lang="en-US" sz="2000"/>
        </a:p>
      </dgm:t>
    </dgm:pt>
    <dgm:pt modelId="{F58F5588-B027-0E4E-811F-DAA115331426}">
      <dgm:prSet phldrT="[Text]" custT="1"/>
      <dgm:spPr/>
      <dgm:t>
        <a:bodyPr/>
        <a:lstStyle/>
        <a:p>
          <a:r>
            <a:rPr lang="en-US" sz="1800" dirty="0"/>
            <a:t>OpenShift cluster</a:t>
          </a:r>
        </a:p>
      </dgm:t>
    </dgm:pt>
    <dgm:pt modelId="{BE0A9C41-4369-EB49-80BD-AED08F97D9C7}" type="sibTrans" cxnId="{FEE32BA0-FFEE-EA47-9824-50B6EA6708A9}">
      <dgm:prSet/>
      <dgm:spPr/>
      <dgm:t>
        <a:bodyPr/>
        <a:lstStyle/>
        <a:p>
          <a:endParaRPr lang="en-US" sz="1200"/>
        </a:p>
      </dgm:t>
    </dgm:pt>
    <dgm:pt modelId="{ADBF4F23-4879-2044-921D-16C9D235B124}" type="parTrans" cxnId="{FEE32BA0-FFEE-EA47-9824-50B6EA6708A9}">
      <dgm:prSet/>
      <dgm:spPr/>
      <dgm:t>
        <a:bodyPr/>
        <a:lstStyle/>
        <a:p>
          <a:endParaRPr lang="en-US" sz="1200"/>
        </a:p>
      </dgm:t>
    </dgm:pt>
    <dgm:pt modelId="{BDD836CE-E832-9049-8430-BF8E72FE773E}" type="pres">
      <dgm:prSet presAssocID="{4F8A5BF6-58E8-B548-8FBC-8C5BF2ACBF0D}" presName="outerComposite" presStyleCnt="0">
        <dgm:presLayoutVars>
          <dgm:chMax val="5"/>
          <dgm:dir/>
          <dgm:resizeHandles val="exact"/>
        </dgm:presLayoutVars>
      </dgm:prSet>
      <dgm:spPr/>
    </dgm:pt>
    <dgm:pt modelId="{F955C1C5-EF8F-DB41-89A3-216237CEF530}" type="pres">
      <dgm:prSet presAssocID="{4F8A5BF6-58E8-B548-8FBC-8C5BF2ACBF0D}" presName="dummyMaxCanvas" presStyleCnt="0">
        <dgm:presLayoutVars/>
      </dgm:prSet>
      <dgm:spPr/>
    </dgm:pt>
    <dgm:pt modelId="{8ED67D8D-820A-704F-ABE5-6E5E0FE0B157}" type="pres">
      <dgm:prSet presAssocID="{4F8A5BF6-58E8-B548-8FBC-8C5BF2ACBF0D}" presName="FourNodes_1" presStyleLbl="node1" presStyleIdx="0" presStyleCnt="4">
        <dgm:presLayoutVars>
          <dgm:bulletEnabled val="1"/>
        </dgm:presLayoutVars>
      </dgm:prSet>
      <dgm:spPr/>
    </dgm:pt>
    <dgm:pt modelId="{309FC583-E32F-1648-BE01-1F51F6D20084}" type="pres">
      <dgm:prSet presAssocID="{4F8A5BF6-58E8-B548-8FBC-8C5BF2ACBF0D}" presName="FourNodes_2" presStyleLbl="node1" presStyleIdx="1" presStyleCnt="4">
        <dgm:presLayoutVars>
          <dgm:bulletEnabled val="1"/>
        </dgm:presLayoutVars>
      </dgm:prSet>
      <dgm:spPr/>
    </dgm:pt>
    <dgm:pt modelId="{FBC28CB1-6DF7-8947-A35C-0CC3DEEB9816}" type="pres">
      <dgm:prSet presAssocID="{4F8A5BF6-58E8-B548-8FBC-8C5BF2ACBF0D}" presName="FourNodes_3" presStyleLbl="node1" presStyleIdx="2" presStyleCnt="4">
        <dgm:presLayoutVars>
          <dgm:bulletEnabled val="1"/>
        </dgm:presLayoutVars>
      </dgm:prSet>
      <dgm:spPr/>
    </dgm:pt>
    <dgm:pt modelId="{0F90B55B-F026-AC43-B341-DE92FFFCC095}" type="pres">
      <dgm:prSet presAssocID="{4F8A5BF6-58E8-B548-8FBC-8C5BF2ACBF0D}" presName="FourNodes_4" presStyleLbl="node1" presStyleIdx="3" presStyleCnt="4">
        <dgm:presLayoutVars>
          <dgm:bulletEnabled val="1"/>
        </dgm:presLayoutVars>
      </dgm:prSet>
      <dgm:spPr/>
    </dgm:pt>
    <dgm:pt modelId="{60214ED5-B793-E342-B584-6FF67A908D08}" type="pres">
      <dgm:prSet presAssocID="{4F8A5BF6-58E8-B548-8FBC-8C5BF2ACBF0D}" presName="FourConn_1-2" presStyleLbl="fgAccFollowNode1" presStyleIdx="0" presStyleCnt="3">
        <dgm:presLayoutVars>
          <dgm:bulletEnabled val="1"/>
        </dgm:presLayoutVars>
      </dgm:prSet>
      <dgm:spPr/>
    </dgm:pt>
    <dgm:pt modelId="{3C11A40B-A404-1A41-9E67-CFB49CEE2A88}" type="pres">
      <dgm:prSet presAssocID="{4F8A5BF6-58E8-B548-8FBC-8C5BF2ACBF0D}" presName="FourConn_2-3" presStyleLbl="fgAccFollowNode1" presStyleIdx="1" presStyleCnt="3">
        <dgm:presLayoutVars>
          <dgm:bulletEnabled val="1"/>
        </dgm:presLayoutVars>
      </dgm:prSet>
      <dgm:spPr/>
    </dgm:pt>
    <dgm:pt modelId="{1821EA84-0C57-AC49-A755-F2E357099D02}" type="pres">
      <dgm:prSet presAssocID="{4F8A5BF6-58E8-B548-8FBC-8C5BF2ACBF0D}" presName="FourConn_3-4" presStyleLbl="fgAccFollowNode1" presStyleIdx="2" presStyleCnt="3">
        <dgm:presLayoutVars>
          <dgm:bulletEnabled val="1"/>
        </dgm:presLayoutVars>
      </dgm:prSet>
      <dgm:spPr/>
    </dgm:pt>
    <dgm:pt modelId="{7F5835AE-6751-D444-8507-E65A8F5A4137}" type="pres">
      <dgm:prSet presAssocID="{4F8A5BF6-58E8-B548-8FBC-8C5BF2ACBF0D}" presName="FourNodes_1_text" presStyleLbl="node1" presStyleIdx="3" presStyleCnt="4">
        <dgm:presLayoutVars>
          <dgm:bulletEnabled val="1"/>
        </dgm:presLayoutVars>
      </dgm:prSet>
      <dgm:spPr/>
    </dgm:pt>
    <dgm:pt modelId="{2CA11ED7-9DAB-E741-82F5-362FE4ACB93B}" type="pres">
      <dgm:prSet presAssocID="{4F8A5BF6-58E8-B548-8FBC-8C5BF2ACBF0D}" presName="FourNodes_2_text" presStyleLbl="node1" presStyleIdx="3" presStyleCnt="4">
        <dgm:presLayoutVars>
          <dgm:bulletEnabled val="1"/>
        </dgm:presLayoutVars>
      </dgm:prSet>
      <dgm:spPr/>
    </dgm:pt>
    <dgm:pt modelId="{1464C352-40CC-6A4C-B33C-781EEE4E994D}" type="pres">
      <dgm:prSet presAssocID="{4F8A5BF6-58E8-B548-8FBC-8C5BF2ACBF0D}" presName="FourNodes_3_text" presStyleLbl="node1" presStyleIdx="3" presStyleCnt="4">
        <dgm:presLayoutVars>
          <dgm:bulletEnabled val="1"/>
        </dgm:presLayoutVars>
      </dgm:prSet>
      <dgm:spPr/>
    </dgm:pt>
    <dgm:pt modelId="{CFD75BFB-6E5C-E849-A902-B47A357F5CE4}" type="pres">
      <dgm:prSet presAssocID="{4F8A5BF6-58E8-B548-8FBC-8C5BF2ACBF0D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FB267805-00CD-1F4C-A568-62B4728E9700}" srcId="{4F8A5BF6-58E8-B548-8FBC-8C5BF2ACBF0D}" destId="{654AF558-F57B-FE44-A0D9-F63EE13C09C5}" srcOrd="0" destOrd="0" parTransId="{3076A4AC-1E70-D34D-8805-1C6E3338DA10}" sibTransId="{FA19363A-B73C-0B40-AAAE-38CAB33A9FE9}"/>
    <dgm:cxn modelId="{A8B73312-3E9C-124B-9F76-3D151C1E28FA}" type="presOf" srcId="{F58F5588-B027-0E4E-811F-DAA115331426}" destId="{CFD75BFB-6E5C-E849-A902-B47A357F5CE4}" srcOrd="1" destOrd="0" presId="urn:microsoft.com/office/officeart/2005/8/layout/vProcess5"/>
    <dgm:cxn modelId="{EF262A14-2C8C-024B-9454-9FB0BFF12372}" type="presOf" srcId="{D49C95FE-E168-3D4D-BA27-78F1F9FB32CF}" destId="{1821EA84-0C57-AC49-A755-F2E357099D02}" srcOrd="0" destOrd="0" presId="urn:microsoft.com/office/officeart/2005/8/layout/vProcess5"/>
    <dgm:cxn modelId="{EABE5D3C-CABF-0C4C-806E-50812EF4E198}" type="presOf" srcId="{74EF2454-6FCB-0847-8300-1233E2282990}" destId="{1464C352-40CC-6A4C-B33C-781EEE4E994D}" srcOrd="1" destOrd="0" presId="urn:microsoft.com/office/officeart/2005/8/layout/vProcess5"/>
    <dgm:cxn modelId="{251E1348-38CE-FD44-B745-66BD8F919F98}" type="presOf" srcId="{74EF2454-6FCB-0847-8300-1233E2282990}" destId="{FBC28CB1-6DF7-8947-A35C-0CC3DEEB9816}" srcOrd="0" destOrd="0" presId="urn:microsoft.com/office/officeart/2005/8/layout/vProcess5"/>
    <dgm:cxn modelId="{D1CF927A-6508-7948-9A8A-02173FA5410E}" srcId="{4F8A5BF6-58E8-B548-8FBC-8C5BF2ACBF0D}" destId="{74EF2454-6FCB-0847-8300-1233E2282990}" srcOrd="2" destOrd="0" parTransId="{04C776C6-CDB6-E94B-95EA-D5DA13233441}" sibTransId="{D49C95FE-E168-3D4D-BA27-78F1F9FB32CF}"/>
    <dgm:cxn modelId="{A7DF358E-7816-654A-9886-847E7C12B154}" type="presOf" srcId="{60676169-75BF-5342-B459-3F277D8CB2EF}" destId="{3C11A40B-A404-1A41-9E67-CFB49CEE2A88}" srcOrd="0" destOrd="0" presId="urn:microsoft.com/office/officeart/2005/8/layout/vProcess5"/>
    <dgm:cxn modelId="{42515B98-00C6-774B-AC28-30CC41F9409D}" type="presOf" srcId="{654AF558-F57B-FE44-A0D9-F63EE13C09C5}" destId="{8ED67D8D-820A-704F-ABE5-6E5E0FE0B157}" srcOrd="0" destOrd="0" presId="urn:microsoft.com/office/officeart/2005/8/layout/vProcess5"/>
    <dgm:cxn modelId="{FEE32BA0-FFEE-EA47-9824-50B6EA6708A9}" srcId="{4F8A5BF6-58E8-B548-8FBC-8C5BF2ACBF0D}" destId="{F58F5588-B027-0E4E-811F-DAA115331426}" srcOrd="3" destOrd="0" parTransId="{ADBF4F23-4879-2044-921D-16C9D235B124}" sibTransId="{BE0A9C41-4369-EB49-80BD-AED08F97D9C7}"/>
    <dgm:cxn modelId="{08BF72A2-D2BC-924B-8484-E0AF3441564A}" type="presOf" srcId="{654AF558-F57B-FE44-A0D9-F63EE13C09C5}" destId="{7F5835AE-6751-D444-8507-E65A8F5A4137}" srcOrd="1" destOrd="0" presId="urn:microsoft.com/office/officeart/2005/8/layout/vProcess5"/>
    <dgm:cxn modelId="{DD5852B1-A5B4-BA40-8B2D-1E8FFB1F36B5}" srcId="{4F8A5BF6-58E8-B548-8FBC-8C5BF2ACBF0D}" destId="{BC7B37B3-4E6D-3E49-8CCF-D1879B6B5DC2}" srcOrd="1" destOrd="0" parTransId="{AD78AFF5-170E-3245-AAA9-1FDFF265991D}" sibTransId="{60676169-75BF-5342-B459-3F277D8CB2EF}"/>
    <dgm:cxn modelId="{10D324B4-9D59-0348-B891-FB277AFA1ECF}" type="presOf" srcId="{FA19363A-B73C-0B40-AAAE-38CAB33A9FE9}" destId="{60214ED5-B793-E342-B584-6FF67A908D08}" srcOrd="0" destOrd="0" presId="urn:microsoft.com/office/officeart/2005/8/layout/vProcess5"/>
    <dgm:cxn modelId="{1EA663CA-C0A8-3440-AD65-C8904D9EC16E}" type="presOf" srcId="{F58F5588-B027-0E4E-811F-DAA115331426}" destId="{0F90B55B-F026-AC43-B341-DE92FFFCC095}" srcOrd="0" destOrd="0" presId="urn:microsoft.com/office/officeart/2005/8/layout/vProcess5"/>
    <dgm:cxn modelId="{F86D46D7-11A2-9C44-9E7A-010909C2E41B}" type="presOf" srcId="{BC7B37B3-4E6D-3E49-8CCF-D1879B6B5DC2}" destId="{2CA11ED7-9DAB-E741-82F5-362FE4ACB93B}" srcOrd="1" destOrd="0" presId="urn:microsoft.com/office/officeart/2005/8/layout/vProcess5"/>
    <dgm:cxn modelId="{A72F27E7-3CCE-8A47-8B9C-AC4F926A8567}" type="presOf" srcId="{BC7B37B3-4E6D-3E49-8CCF-D1879B6B5DC2}" destId="{309FC583-E32F-1648-BE01-1F51F6D20084}" srcOrd="0" destOrd="0" presId="urn:microsoft.com/office/officeart/2005/8/layout/vProcess5"/>
    <dgm:cxn modelId="{6800BEE9-1C1E-C540-B2DA-18E2EDFDA7BA}" type="presOf" srcId="{4F8A5BF6-58E8-B548-8FBC-8C5BF2ACBF0D}" destId="{BDD836CE-E832-9049-8430-BF8E72FE773E}" srcOrd="0" destOrd="0" presId="urn:microsoft.com/office/officeart/2005/8/layout/vProcess5"/>
    <dgm:cxn modelId="{3A7ABE8C-8C5E-904E-924C-4337B9682345}" type="presParOf" srcId="{BDD836CE-E832-9049-8430-BF8E72FE773E}" destId="{F955C1C5-EF8F-DB41-89A3-216237CEF530}" srcOrd="0" destOrd="0" presId="urn:microsoft.com/office/officeart/2005/8/layout/vProcess5"/>
    <dgm:cxn modelId="{274E43C6-EE5C-844B-A1B5-A3131BBB0A8C}" type="presParOf" srcId="{BDD836CE-E832-9049-8430-BF8E72FE773E}" destId="{8ED67D8D-820A-704F-ABE5-6E5E0FE0B157}" srcOrd="1" destOrd="0" presId="urn:microsoft.com/office/officeart/2005/8/layout/vProcess5"/>
    <dgm:cxn modelId="{925EBEC7-060D-A243-8CEC-14FD9A27BD2B}" type="presParOf" srcId="{BDD836CE-E832-9049-8430-BF8E72FE773E}" destId="{309FC583-E32F-1648-BE01-1F51F6D20084}" srcOrd="2" destOrd="0" presId="urn:microsoft.com/office/officeart/2005/8/layout/vProcess5"/>
    <dgm:cxn modelId="{AA6C1736-0F88-2046-B598-10AED7DEA0CA}" type="presParOf" srcId="{BDD836CE-E832-9049-8430-BF8E72FE773E}" destId="{FBC28CB1-6DF7-8947-A35C-0CC3DEEB9816}" srcOrd="3" destOrd="0" presId="urn:microsoft.com/office/officeart/2005/8/layout/vProcess5"/>
    <dgm:cxn modelId="{6CCE05CD-BD60-184E-B4DD-1E358C0994CB}" type="presParOf" srcId="{BDD836CE-E832-9049-8430-BF8E72FE773E}" destId="{0F90B55B-F026-AC43-B341-DE92FFFCC095}" srcOrd="4" destOrd="0" presId="urn:microsoft.com/office/officeart/2005/8/layout/vProcess5"/>
    <dgm:cxn modelId="{5D6258A0-9672-AE42-A553-43BDD09EBABF}" type="presParOf" srcId="{BDD836CE-E832-9049-8430-BF8E72FE773E}" destId="{60214ED5-B793-E342-B584-6FF67A908D08}" srcOrd="5" destOrd="0" presId="urn:microsoft.com/office/officeart/2005/8/layout/vProcess5"/>
    <dgm:cxn modelId="{4A4858D8-3E11-5C40-ABD4-BC8023C6A50C}" type="presParOf" srcId="{BDD836CE-E832-9049-8430-BF8E72FE773E}" destId="{3C11A40B-A404-1A41-9E67-CFB49CEE2A88}" srcOrd="6" destOrd="0" presId="urn:microsoft.com/office/officeart/2005/8/layout/vProcess5"/>
    <dgm:cxn modelId="{8C0B5D3D-45EE-F54A-966A-23FE2ADC2B58}" type="presParOf" srcId="{BDD836CE-E832-9049-8430-BF8E72FE773E}" destId="{1821EA84-0C57-AC49-A755-F2E357099D02}" srcOrd="7" destOrd="0" presId="urn:microsoft.com/office/officeart/2005/8/layout/vProcess5"/>
    <dgm:cxn modelId="{A0B52501-D1E9-5E49-AF4A-D813662B90D0}" type="presParOf" srcId="{BDD836CE-E832-9049-8430-BF8E72FE773E}" destId="{7F5835AE-6751-D444-8507-E65A8F5A4137}" srcOrd="8" destOrd="0" presId="urn:microsoft.com/office/officeart/2005/8/layout/vProcess5"/>
    <dgm:cxn modelId="{01800E2E-613F-D149-87FA-9321C2C72EAC}" type="presParOf" srcId="{BDD836CE-E832-9049-8430-BF8E72FE773E}" destId="{2CA11ED7-9DAB-E741-82F5-362FE4ACB93B}" srcOrd="9" destOrd="0" presId="urn:microsoft.com/office/officeart/2005/8/layout/vProcess5"/>
    <dgm:cxn modelId="{1F5BBFF4-DB10-0A49-8BD4-93C0F5247BEA}" type="presParOf" srcId="{BDD836CE-E832-9049-8430-BF8E72FE773E}" destId="{1464C352-40CC-6A4C-B33C-781EEE4E994D}" srcOrd="10" destOrd="0" presId="urn:microsoft.com/office/officeart/2005/8/layout/vProcess5"/>
    <dgm:cxn modelId="{3AD0F28D-2D1D-B04B-B83D-645458E79204}" type="presParOf" srcId="{BDD836CE-E832-9049-8430-BF8E72FE773E}" destId="{CFD75BFB-6E5C-E849-A902-B47A357F5CE4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D67D8D-820A-704F-ABE5-6E5E0FE0B157}">
      <dsp:nvSpPr>
        <dsp:cNvPr id="0" name=""/>
        <dsp:cNvSpPr/>
      </dsp:nvSpPr>
      <dsp:spPr>
        <a:xfrm>
          <a:off x="0" y="0"/>
          <a:ext cx="3081312" cy="9687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install-</a:t>
          </a:r>
          <a:r>
            <a:rPr lang="en-US" sz="1800" kern="1200" dirty="0" err="1"/>
            <a:t>config.yaml</a:t>
          </a:r>
          <a:endParaRPr lang="en-US" sz="1800" kern="1200" dirty="0"/>
        </a:p>
      </dsp:txBody>
      <dsp:txXfrm>
        <a:off x="28373" y="28373"/>
        <a:ext cx="1954120" cy="911983"/>
      </dsp:txXfrm>
    </dsp:sp>
    <dsp:sp modelId="{309FC583-E32F-1648-BE01-1F51F6D20084}">
      <dsp:nvSpPr>
        <dsp:cNvPr id="0" name=""/>
        <dsp:cNvSpPr/>
      </dsp:nvSpPr>
      <dsp:spPr>
        <a:xfrm>
          <a:off x="258059" y="1144862"/>
          <a:ext cx="3081312" cy="9687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Kubernetes manifests</a:t>
          </a:r>
        </a:p>
      </dsp:txBody>
      <dsp:txXfrm>
        <a:off x="286432" y="1173235"/>
        <a:ext cx="2136832" cy="911983"/>
      </dsp:txXfrm>
    </dsp:sp>
    <dsp:sp modelId="{FBC28CB1-6DF7-8947-A35C-0CC3DEEB9816}">
      <dsp:nvSpPr>
        <dsp:cNvPr id="0" name=""/>
        <dsp:cNvSpPr/>
      </dsp:nvSpPr>
      <dsp:spPr>
        <a:xfrm>
          <a:off x="512268" y="2289725"/>
          <a:ext cx="3081312" cy="9687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Ignition configs</a:t>
          </a:r>
        </a:p>
      </dsp:txBody>
      <dsp:txXfrm>
        <a:off x="540641" y="2318098"/>
        <a:ext cx="2140684" cy="911983"/>
      </dsp:txXfrm>
    </dsp:sp>
    <dsp:sp modelId="{0F90B55B-F026-AC43-B341-DE92FFFCC095}">
      <dsp:nvSpPr>
        <dsp:cNvPr id="0" name=""/>
        <dsp:cNvSpPr/>
      </dsp:nvSpPr>
      <dsp:spPr>
        <a:xfrm>
          <a:off x="770328" y="3434588"/>
          <a:ext cx="3081312" cy="9687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OpenShift cluster</a:t>
          </a:r>
        </a:p>
      </dsp:txBody>
      <dsp:txXfrm>
        <a:off x="798701" y="3462961"/>
        <a:ext cx="2136832" cy="911983"/>
      </dsp:txXfrm>
    </dsp:sp>
    <dsp:sp modelId="{60214ED5-B793-E342-B584-6FF67A908D08}">
      <dsp:nvSpPr>
        <dsp:cNvPr id="0" name=""/>
        <dsp:cNvSpPr/>
      </dsp:nvSpPr>
      <dsp:spPr>
        <a:xfrm>
          <a:off x="2451638" y="741959"/>
          <a:ext cx="629674" cy="629674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2593315" y="741959"/>
        <a:ext cx="346320" cy="473830"/>
      </dsp:txXfrm>
    </dsp:sp>
    <dsp:sp modelId="{3C11A40B-A404-1A41-9E67-CFB49CEE2A88}">
      <dsp:nvSpPr>
        <dsp:cNvPr id="0" name=""/>
        <dsp:cNvSpPr/>
      </dsp:nvSpPr>
      <dsp:spPr>
        <a:xfrm>
          <a:off x="2709698" y="1886821"/>
          <a:ext cx="629674" cy="629674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2851375" y="1886821"/>
        <a:ext cx="346320" cy="473830"/>
      </dsp:txXfrm>
    </dsp:sp>
    <dsp:sp modelId="{1821EA84-0C57-AC49-A755-F2E357099D02}">
      <dsp:nvSpPr>
        <dsp:cNvPr id="0" name=""/>
        <dsp:cNvSpPr/>
      </dsp:nvSpPr>
      <dsp:spPr>
        <a:xfrm>
          <a:off x="2963906" y="3031684"/>
          <a:ext cx="629674" cy="629674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3105583" y="3031684"/>
        <a:ext cx="346320" cy="4738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tiff>
</file>

<file path=ppt/media/image13.png>
</file>

<file path=ppt/media/image14.png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A79261-6013-C848-84DC-6B11082FE320}" type="datetimeFigureOut">
              <a:rPr lang="en-US" smtClean="0"/>
              <a:t>1/13/20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06898C-1CF1-C54F-AFFC-4121D0872A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444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6976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489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018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527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0537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6985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4767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9528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3884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014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663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8059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4126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246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6739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8493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4033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3329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67610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8514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7844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537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5259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060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47364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2243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4897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2977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9858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0743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619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642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gray">
          <a:xfrm>
            <a:off x="1" y="6477000"/>
            <a:ext cx="12192000" cy="325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60306" tIns="30145" rIns="60306" bIns="30145"/>
          <a:lstStyle>
            <a:lvl1pPr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07975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614363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923925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228725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16859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1431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26003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0575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defRPr/>
            </a:pPr>
            <a:br>
              <a:rPr lang="en-US" sz="900" b="0" i="0" dirty="0">
                <a:solidFill>
                  <a:srgbClr val="008ABF"/>
                </a:solidFill>
                <a:latin typeface="IBM Plex Sans Condensed" panose="020B0506050203000203" pitchFamily="34" charset="77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900" b="0" i="0" dirty="0">
                <a:solidFill>
                  <a:srgbClr val="008ABF"/>
                </a:solidFill>
                <a:latin typeface="IBM Plex Sans Condensed" panose="020B0506050203000203" pitchFamily="34" charset="77"/>
                <a:ea typeface="Verdana" panose="020B0604030504040204" pitchFamily="34" charset="0"/>
                <a:cs typeface="Verdana" panose="020B0604030504040204" pitchFamily="34" charset="0"/>
              </a:rPr>
              <a:t>Course materials may not be reproduced in whole or in part without the prior written permission of IBM.</a:t>
            </a: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0"/>
          </p:nvPr>
        </p:nvSpPr>
        <p:spPr>
          <a:xfrm>
            <a:off x="2" y="6510340"/>
            <a:ext cx="12196233" cy="141287"/>
          </a:xfrm>
        </p:spPr>
        <p:txBody>
          <a:bodyPr>
            <a:noAutofit/>
          </a:bodyPr>
          <a:lstStyle>
            <a:lvl1pPr algn="ctr">
              <a:defRPr sz="900" b="0" i="0">
                <a:latin typeface="IBM Plex Sans Condensed" panose="020B0506050203000203" pitchFamily="34" charset="77"/>
              </a:defRPr>
            </a:lvl1pPr>
          </a:lstStyle>
          <a:p>
            <a:endParaRPr lang="en-US"/>
          </a:p>
        </p:txBody>
      </p:sp>
      <p:sp>
        <p:nvSpPr>
          <p:cNvPr id="11" name="Rectangle 20"/>
          <p:cNvSpPr>
            <a:spLocks noGrp="1" noChangeArrowheads="1"/>
          </p:cNvSpPr>
          <p:nvPr>
            <p:ph type="ctrTitle"/>
          </p:nvPr>
        </p:nvSpPr>
        <p:spPr bwMode="auto">
          <a:xfrm>
            <a:off x="833394" y="1263682"/>
            <a:ext cx="6624352" cy="4287112"/>
          </a:xfrm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30724" rIns="61448" bIns="30724" anchor="t"/>
          <a:lstStyle>
            <a:lvl1pPr>
              <a:defRPr sz="2800" b="1" i="0">
                <a:solidFill>
                  <a:srgbClr val="00649D"/>
                </a:solidFill>
                <a:latin typeface="IBM Plex Sans" panose="020B0503050000000000" pitchFamily="34" charset="77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9" name="Straight Connector 8"/>
          <p:cNvCxnSpPr/>
          <p:nvPr/>
        </p:nvCxnSpPr>
        <p:spPr bwMode="auto">
          <a:xfrm>
            <a:off x="0" y="6858000"/>
            <a:ext cx="12192127" cy="0"/>
          </a:xfrm>
          <a:prstGeom prst="line">
            <a:avLst/>
          </a:prstGeom>
          <a:solidFill>
            <a:srgbClr val="FDFDFD"/>
          </a:solidFill>
          <a:ln w="12700" cap="flat" cmpd="sng" algn="ctr">
            <a:solidFill>
              <a:srgbClr val="008AB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161F5E61-6F13-204E-9317-612DDA4E2B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1" t="20400" r="17675" b="20719"/>
          <a:stretch/>
        </p:blipFill>
        <p:spPr>
          <a:xfrm>
            <a:off x="6884193" y="1542949"/>
            <a:ext cx="4298540" cy="3687650"/>
          </a:xfrm>
          <a:prstGeom prst="rect">
            <a:avLst/>
          </a:prstGeom>
        </p:spPr>
      </p:pic>
      <p:pic>
        <p:nvPicPr>
          <p:cNvPr id="13" name="Picture 12" descr="ibm_gry.png">
            <a:extLst>
              <a:ext uri="{FF2B5EF4-FFF2-40B4-BE49-F238E27FC236}">
                <a16:creationId xmlns:a16="http://schemas.microsoft.com/office/drawing/2014/main" id="{767ACAEC-484E-A944-9BF3-2D75BB76ADB1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23972" y="405273"/>
            <a:ext cx="521725" cy="21147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CDADDD-F17B-AB4A-97AD-B73DD4313895}"/>
              </a:ext>
            </a:extLst>
          </p:cNvPr>
          <p:cNvSpPr txBox="1"/>
          <p:nvPr/>
        </p:nvSpPr>
        <p:spPr>
          <a:xfrm>
            <a:off x="7457745" y="5897863"/>
            <a:ext cx="45484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IBM Plex Sans" panose="020B0503050000000000" pitchFamily="34" charset="77"/>
              </a:rPr>
              <a:t>IBM </a:t>
            </a:r>
            <a:r>
              <a:rPr lang="en-US" sz="2400" b="1" dirty="0">
                <a:latin typeface="IBM Plex Sans" panose="020B0503050000000000" pitchFamily="34" charset="77"/>
              </a:rPr>
              <a:t>Cloud</a:t>
            </a:r>
            <a:r>
              <a:rPr lang="en-US" sz="2400" dirty="0">
                <a:latin typeface="IBM Plex Sans" panose="020B0503050000000000" pitchFamily="34" charset="77"/>
              </a:rPr>
              <a:t> Garage Academy</a:t>
            </a:r>
          </a:p>
        </p:txBody>
      </p:sp>
    </p:spTree>
    <p:extLst>
      <p:ext uri="{BB962C8B-B14F-4D97-AF65-F5344CB8AC3E}">
        <p14:creationId xmlns:p14="http://schemas.microsoft.com/office/powerpoint/2010/main" val="1291346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618" y="457203"/>
            <a:ext cx="3933109" cy="1601360"/>
          </a:xfrm>
        </p:spPr>
        <p:txBody>
          <a:bodyPr anchor="b"/>
          <a:lstStyle>
            <a:lvl1pPr>
              <a:defRPr sz="2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4555" y="1019355"/>
            <a:ext cx="6171023" cy="4873705"/>
          </a:xfrm>
        </p:spPr>
        <p:txBody>
          <a:bodyPr/>
          <a:lstStyle>
            <a:lvl1pPr marL="0" indent="0">
              <a:buNone/>
              <a:defRPr sz="3600"/>
            </a:lvl1pPr>
            <a:lvl2pPr marL="668381" indent="0">
              <a:buNone/>
              <a:defRPr sz="4093"/>
            </a:lvl2pPr>
            <a:lvl3pPr marL="1336761" indent="0">
              <a:buNone/>
              <a:defRPr sz="3509"/>
            </a:lvl3pPr>
            <a:lvl4pPr marL="2005142" indent="0">
              <a:buNone/>
              <a:defRPr sz="2924"/>
            </a:lvl4pPr>
            <a:lvl5pPr marL="2673523" indent="0">
              <a:buNone/>
              <a:defRPr sz="2924"/>
            </a:lvl5pPr>
            <a:lvl6pPr marL="3341903" indent="0">
              <a:buNone/>
              <a:defRPr sz="2924"/>
            </a:lvl6pPr>
            <a:lvl7pPr marL="4010284" indent="0">
              <a:buNone/>
              <a:defRPr sz="2924"/>
            </a:lvl7pPr>
            <a:lvl8pPr marL="4678665" indent="0">
              <a:buNone/>
              <a:defRPr sz="2924"/>
            </a:lvl8pPr>
            <a:lvl9pPr marL="5347045" indent="0">
              <a:buNone/>
              <a:defRPr sz="2924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618" y="2058565"/>
            <a:ext cx="3933109" cy="3810773"/>
          </a:xfrm>
        </p:spPr>
        <p:txBody>
          <a:bodyPr/>
          <a:lstStyle>
            <a:lvl1pPr marL="0" indent="0">
              <a:buNone/>
              <a:defRPr sz="2000"/>
            </a:lvl1pPr>
            <a:lvl2pPr marL="668381" indent="0">
              <a:buNone/>
              <a:defRPr sz="2047"/>
            </a:lvl2pPr>
            <a:lvl3pPr marL="1336761" indent="0">
              <a:buNone/>
              <a:defRPr sz="1754"/>
            </a:lvl3pPr>
            <a:lvl4pPr marL="2005142" indent="0">
              <a:buNone/>
              <a:defRPr sz="1462"/>
            </a:lvl4pPr>
            <a:lvl5pPr marL="2673523" indent="0">
              <a:buNone/>
              <a:defRPr sz="1462"/>
            </a:lvl5pPr>
            <a:lvl6pPr marL="3341903" indent="0">
              <a:buNone/>
              <a:defRPr sz="1462"/>
            </a:lvl6pPr>
            <a:lvl7pPr marL="4010284" indent="0">
              <a:buNone/>
              <a:defRPr sz="1462"/>
            </a:lvl7pPr>
            <a:lvl8pPr marL="4678665" indent="0">
              <a:buNone/>
              <a:defRPr sz="1462"/>
            </a:lvl8pPr>
            <a:lvl9pPr marL="5347045" indent="0">
              <a:buNone/>
              <a:defRPr sz="146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158DD3-84C8-644A-A9E1-A9654197914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001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158DD3-84C8-644A-A9E1-A965419791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4304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7663" y="508258"/>
            <a:ext cx="2914716" cy="6078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3520" y="508258"/>
            <a:ext cx="8437666" cy="6078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158DD3-84C8-644A-A9E1-A965419791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1949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70326" y="1239313"/>
            <a:ext cx="11643876" cy="2515126"/>
          </a:xfrm>
        </p:spPr>
        <p:txBody>
          <a:bodyPr/>
          <a:lstStyle>
            <a:lvl4pPr marL="679984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26" y="3906842"/>
            <a:ext cx="11643876" cy="2679699"/>
          </a:xfrm>
        </p:spPr>
        <p:txBody>
          <a:bodyPr/>
          <a:lstStyle>
            <a:lvl4pPr marL="679984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73519" y="508263"/>
            <a:ext cx="11658859" cy="6057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158DD3-84C8-644A-A9E1-A9654197914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0490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line Image Placeholder 2"/>
          <p:cNvSpPr>
            <a:spLocks noGrp="1"/>
          </p:cNvSpPr>
          <p:nvPr>
            <p:ph type="clipArt" sz="half" idx="1"/>
          </p:nvPr>
        </p:nvSpPr>
        <p:spPr>
          <a:xfrm>
            <a:off x="363940" y="1239315"/>
            <a:ext cx="5596381" cy="5347151"/>
          </a:xfrm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66799" y="1239315"/>
            <a:ext cx="5746425" cy="5347151"/>
          </a:xfrm>
        </p:spPr>
        <p:txBody>
          <a:bodyPr/>
          <a:lstStyle>
            <a:lvl4pPr marL="679984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73519" y="508263"/>
            <a:ext cx="11658859" cy="6057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158DD3-84C8-644A-A9E1-A9654197914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3304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519" y="508263"/>
            <a:ext cx="11658859" cy="6057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73519" y="1218429"/>
            <a:ext cx="11658859" cy="5368037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158DD3-84C8-644A-A9E1-A965419791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922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urs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5925"/>
            <a:ext cx="4115872" cy="6408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7" descr="C:\!!Templates\Cross-brand_Ppt_template\!!Cover_title_illustration_Final-1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566739"/>
            <a:ext cx="2820134" cy="31775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>
            <a:spLocks noChangeArrowheads="1"/>
          </p:cNvSpPr>
          <p:nvPr/>
        </p:nvSpPr>
        <p:spPr bwMode="gray">
          <a:xfrm>
            <a:off x="1" y="6477000"/>
            <a:ext cx="12192000" cy="325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60306" tIns="30145" rIns="60306" bIns="30145"/>
          <a:lstStyle>
            <a:lvl1pPr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07975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614363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923925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228725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16859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1431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26003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0575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defRPr/>
            </a:pPr>
            <a:br>
              <a:rPr lang="en-US" sz="900" dirty="0">
                <a:solidFill>
                  <a:srgbClr val="008ABF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</a:br>
            <a:r>
              <a:rPr lang="en-US" sz="900" dirty="0">
                <a:solidFill>
                  <a:srgbClr val="008ABF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Course materials may not be reproduced in whole or in part without the prior written permission of IBM.</a:t>
            </a: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0"/>
          </p:nvPr>
        </p:nvSpPr>
        <p:spPr>
          <a:xfrm>
            <a:off x="2" y="6510340"/>
            <a:ext cx="12196233" cy="141287"/>
          </a:xfrm>
        </p:spPr>
        <p:txBody>
          <a:bodyPr>
            <a:noAutofit/>
          </a:bodyPr>
          <a:lstStyle>
            <a:lvl1pPr algn="ctr">
              <a:defRPr sz="9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1" name="Rectangle 20"/>
          <p:cNvSpPr>
            <a:spLocks noGrp="1" noChangeArrowheads="1"/>
          </p:cNvSpPr>
          <p:nvPr>
            <p:ph type="ctrTitle" hasCustomPrompt="1"/>
          </p:nvPr>
        </p:nvSpPr>
        <p:spPr bwMode="auto">
          <a:xfrm>
            <a:off x="4617600" y="1481328"/>
            <a:ext cx="7387200" cy="2710800"/>
          </a:xfrm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30724" rIns="61448" bIns="30724" anchor="t"/>
          <a:lstStyle>
            <a:lvl1pPr>
              <a:defRPr sz="2800">
                <a:solidFill>
                  <a:srgbClr val="00649D"/>
                </a:solidFill>
              </a:defRPr>
            </a:lvl1pPr>
          </a:lstStyle>
          <a:p>
            <a:pPr lvl="0"/>
            <a:r>
              <a:rPr lang="en-US" noProof="0" dirty="0"/>
              <a:t>Course title</a:t>
            </a:r>
          </a:p>
        </p:txBody>
      </p:sp>
      <p:sp>
        <p:nvSpPr>
          <p:cNvPr id="13" name="TextBox 11"/>
          <p:cNvSpPr txBox="1">
            <a:spLocks noChangeArrowheads="1"/>
          </p:cNvSpPr>
          <p:nvPr/>
        </p:nvSpPr>
        <p:spPr bwMode="auto">
          <a:xfrm>
            <a:off x="4616451" y="4821240"/>
            <a:ext cx="7385049" cy="1360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2300"/>
              </a:lnSpc>
            </a:pPr>
            <a:r>
              <a:rPr lang="en-US" sz="2000" dirty="0">
                <a:solidFill>
                  <a:srgbClr val="008ABF"/>
                </a:solidFill>
                <a:latin typeface="Arial" panose="020B0604020202020204" pitchFamily="34" charset="0"/>
              </a:rPr>
              <a:t>Course subtitle</a:t>
            </a:r>
            <a:br>
              <a:rPr lang="en-US" sz="2000" dirty="0">
                <a:solidFill>
                  <a:srgbClr val="008ABF"/>
                </a:solidFill>
                <a:latin typeface="Arial" panose="020B0604020202020204" pitchFamily="34" charset="0"/>
              </a:rPr>
            </a:br>
            <a:endParaRPr lang="en-US" sz="2000" dirty="0">
              <a:solidFill>
                <a:srgbClr val="008ABF"/>
              </a:solidFill>
              <a:latin typeface="Arial" panose="020B0604020202020204" pitchFamily="34" charset="0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0" y="6858000"/>
            <a:ext cx="12192127" cy="0"/>
          </a:xfrm>
          <a:prstGeom prst="line">
            <a:avLst/>
          </a:prstGeom>
          <a:solidFill>
            <a:srgbClr val="FDFDFD"/>
          </a:solidFill>
          <a:ln w="12700" cap="flat" cmpd="sng" algn="ctr">
            <a:solidFill>
              <a:srgbClr val="008AB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127" cy="42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7560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pic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 descr="C:\!!Templates\Cross-brand_Ppt_template\Topic_diagonals_footer-roo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40955"/>
            <a:ext cx="4115872" cy="621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20"/>
          <p:cNvSpPr>
            <a:spLocks noGrp="1" noChangeArrowheads="1"/>
          </p:cNvSpPr>
          <p:nvPr>
            <p:ph type="ctrTitle" hasCustomPrompt="1"/>
          </p:nvPr>
        </p:nvSpPr>
        <p:spPr bwMode="auto">
          <a:xfrm>
            <a:off x="4620769" y="1481328"/>
            <a:ext cx="6624352" cy="2165318"/>
          </a:xfrm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30724" rIns="61448" bIns="30724" anchor="t"/>
          <a:lstStyle>
            <a:lvl1pPr>
              <a:defRPr sz="2800">
                <a:solidFill>
                  <a:srgbClr val="00649D"/>
                </a:solidFill>
              </a:defRPr>
            </a:lvl1pPr>
          </a:lstStyle>
          <a:p>
            <a:pPr lvl="0"/>
            <a:r>
              <a:rPr lang="en-US" noProof="0" dirty="0"/>
              <a:t>Topic/lesson title</a:t>
            </a:r>
          </a:p>
        </p:txBody>
      </p:sp>
      <p:sp>
        <p:nvSpPr>
          <p:cNvPr id="12" name="Rectangle 10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5575300" y="6681674"/>
            <a:ext cx="1102784" cy="165100"/>
          </a:xfrm>
          <a:ln/>
        </p:spPr>
        <p:txBody>
          <a:bodyPr/>
          <a:lstStyle>
            <a:lvl1pPr>
              <a:defRPr/>
            </a:lvl1pPr>
          </a:lstStyle>
          <a:p>
            <a:fld id="{1B158DD3-84C8-644A-A9E1-A96541979145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1"/>
          <p:cNvSpPr>
            <a:spLocks noGrp="1" noChangeArrowheads="1"/>
          </p:cNvSpPr>
          <p:nvPr>
            <p:ph type="ftr" sz="quarter" idx="11"/>
          </p:nvPr>
        </p:nvSpPr>
        <p:spPr>
          <a:xfrm>
            <a:off x="6965951" y="6681674"/>
            <a:ext cx="5067300" cy="165600"/>
          </a:xfr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0" y="6858000"/>
            <a:ext cx="12192127" cy="0"/>
          </a:xfrm>
          <a:prstGeom prst="line">
            <a:avLst/>
          </a:prstGeom>
          <a:solidFill>
            <a:srgbClr val="FDFDFD"/>
          </a:solidFill>
          <a:ln w="12700" cap="flat" cmpd="sng" algn="ctr">
            <a:solidFill>
              <a:srgbClr val="008AB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4574691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49FC9-F662-824D-8182-287A69A333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FA069D-2BB4-034E-AC85-859A7E5706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CB340D-0EAA-6C4F-B541-FC382EE38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EFFA9-B096-8C43-9277-2821695A2EDA}" type="datetimeFigureOut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996F8E-26DE-3B42-8F65-CF187D7ED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AC92AD-8252-5B43-87B3-5A401B1D2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58DD3-84C8-644A-A9E1-A96541979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035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4pPr marL="679984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158DD3-84C8-644A-A9E1-A965419791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335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2609" y="1191600"/>
            <a:ext cx="10265664" cy="5360400"/>
          </a:xfrm>
        </p:spPr>
        <p:txBody>
          <a:bodyPr/>
          <a:lstStyle>
            <a:lvl1pPr marL="448056" indent="-448056">
              <a:buClr>
                <a:srgbClr val="00649D"/>
              </a:buClr>
              <a:buSzPct val="100000"/>
              <a:buFont typeface="+mj-lt"/>
              <a:buAutoNum type="arabicPeriod"/>
              <a:defRPr/>
            </a:lvl1pPr>
            <a:lvl2pPr marL="905256" indent="-448056">
              <a:buSzPct val="100000"/>
              <a:buFont typeface="+mj-lt"/>
              <a:buAutoNum type="alphaUcPeriod"/>
              <a:defRPr/>
            </a:lvl2pPr>
            <a:lvl3pPr marL="507600" indent="0">
              <a:buNone/>
              <a:defRPr/>
            </a:lvl3pPr>
            <a:lvl4pPr marL="679984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158DD3-84C8-644A-A9E1-A965419791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025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233" y="1710443"/>
            <a:ext cx="10512766" cy="2852277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233" y="4590570"/>
            <a:ext cx="10512766" cy="1499245"/>
          </a:xfrm>
        </p:spPr>
        <p:txBody>
          <a:bodyPr/>
          <a:lstStyle>
            <a:lvl1pPr marL="0" indent="0">
              <a:buNone/>
              <a:defRPr sz="2100"/>
            </a:lvl1pPr>
            <a:lvl2pPr marL="668381" indent="0">
              <a:buNone/>
              <a:defRPr sz="2924"/>
            </a:lvl2pPr>
            <a:lvl3pPr marL="1336761" indent="0">
              <a:buNone/>
              <a:defRPr sz="2631"/>
            </a:lvl3pPr>
            <a:lvl4pPr marL="2005142" indent="0">
              <a:buNone/>
              <a:defRPr sz="2339"/>
            </a:lvl4pPr>
            <a:lvl5pPr marL="2673523" indent="0">
              <a:buNone/>
              <a:defRPr sz="2339"/>
            </a:lvl5pPr>
            <a:lvl6pPr marL="3341903" indent="0">
              <a:buNone/>
              <a:defRPr sz="2339"/>
            </a:lvl6pPr>
            <a:lvl7pPr marL="4010284" indent="0">
              <a:buNone/>
              <a:defRPr sz="2339"/>
            </a:lvl7pPr>
            <a:lvl8pPr marL="4678665" indent="0">
              <a:buNone/>
              <a:defRPr sz="2339"/>
            </a:lvl8pPr>
            <a:lvl9pPr marL="5347045" indent="0">
              <a:buNone/>
              <a:defRPr sz="233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158DD3-84C8-644A-A9E1-A9654197914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02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3522" y="1218429"/>
            <a:ext cx="5676190" cy="5368037"/>
          </a:xfrm>
        </p:spPr>
        <p:txBody>
          <a:bodyPr/>
          <a:lstStyle>
            <a:lvl4pPr marL="679984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56190" y="1218429"/>
            <a:ext cx="5676190" cy="5368037"/>
          </a:xfrm>
        </p:spPr>
        <p:txBody>
          <a:bodyPr/>
          <a:lstStyle>
            <a:lvl4pPr marL="679984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158DD3-84C8-644A-A9E1-A9654197914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226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620" y="364370"/>
            <a:ext cx="10515959" cy="13251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618" y="1680272"/>
            <a:ext cx="5159013" cy="823889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668381" indent="0">
              <a:buNone/>
              <a:defRPr sz="2924" b="1"/>
            </a:lvl2pPr>
            <a:lvl3pPr marL="1336761" indent="0">
              <a:buNone/>
              <a:defRPr sz="2631" b="1"/>
            </a:lvl3pPr>
            <a:lvl4pPr marL="2005142" indent="0">
              <a:buNone/>
              <a:defRPr sz="2339" b="1"/>
            </a:lvl4pPr>
            <a:lvl5pPr marL="2673523" indent="0">
              <a:buNone/>
              <a:defRPr sz="2339" b="1"/>
            </a:lvl5pPr>
            <a:lvl6pPr marL="3341903" indent="0">
              <a:buNone/>
              <a:defRPr sz="2339" b="1"/>
            </a:lvl6pPr>
            <a:lvl7pPr marL="4010284" indent="0">
              <a:buNone/>
              <a:defRPr sz="2339" b="1"/>
            </a:lvl7pPr>
            <a:lvl8pPr marL="4678665" indent="0">
              <a:buNone/>
              <a:defRPr sz="2339" b="1"/>
            </a:lvl8pPr>
            <a:lvl9pPr marL="5347045" indent="0">
              <a:buNone/>
              <a:defRPr sz="233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618" y="2504159"/>
            <a:ext cx="5159013" cy="368544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 marL="679984" indent="0">
              <a:buNone/>
              <a:defRPr sz="1754"/>
            </a:lvl4pPr>
            <a:lvl5pPr>
              <a:defRPr sz="1608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1024" y="1680272"/>
            <a:ext cx="5184552" cy="823889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668381" indent="0">
              <a:buNone/>
              <a:defRPr sz="2924" b="1"/>
            </a:lvl2pPr>
            <a:lvl3pPr marL="1336761" indent="0">
              <a:buNone/>
              <a:defRPr sz="2631" b="1"/>
            </a:lvl3pPr>
            <a:lvl4pPr marL="2005142" indent="0">
              <a:buNone/>
              <a:defRPr sz="2339" b="1"/>
            </a:lvl4pPr>
            <a:lvl5pPr marL="2673523" indent="0">
              <a:buNone/>
              <a:defRPr sz="2339" b="1"/>
            </a:lvl5pPr>
            <a:lvl6pPr marL="3341903" indent="0">
              <a:buNone/>
              <a:defRPr sz="2339" b="1"/>
            </a:lvl6pPr>
            <a:lvl7pPr marL="4010284" indent="0">
              <a:buNone/>
              <a:defRPr sz="2339" b="1"/>
            </a:lvl7pPr>
            <a:lvl8pPr marL="4678665" indent="0">
              <a:buNone/>
              <a:defRPr sz="2339" b="1"/>
            </a:lvl8pPr>
            <a:lvl9pPr marL="5347045" indent="0">
              <a:buNone/>
              <a:defRPr sz="233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1024" y="2504159"/>
            <a:ext cx="5184552" cy="368544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 marL="679984" indent="0">
              <a:buNone/>
              <a:defRPr sz="1754"/>
            </a:lvl4pPr>
            <a:lvl5pPr>
              <a:defRPr sz="1608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158DD3-84C8-644A-A9E1-A9654197914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187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158DD3-84C8-644A-A9E1-A9654197914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652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158DD3-84C8-644A-A9E1-A96541979145}" type="slidenum">
              <a:rPr lang="en-US" smtClean="0"/>
              <a:t>‹#›</a:t>
            </a:fld>
            <a:endParaRPr lang="en-US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273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618" y="457203"/>
            <a:ext cx="3933109" cy="1601360"/>
          </a:xfrm>
        </p:spPr>
        <p:txBody>
          <a:bodyPr anchor="b"/>
          <a:lstStyle>
            <a:lvl1pPr>
              <a:defRPr sz="2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4555" y="986348"/>
            <a:ext cx="6171023" cy="487370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 marL="679984" indent="0">
              <a:buNone/>
              <a:defRPr sz="1535"/>
            </a:lvl4pPr>
            <a:lvl5pPr>
              <a:defRPr sz="1535"/>
            </a:lvl5pPr>
            <a:lvl6pPr>
              <a:defRPr sz="2924"/>
            </a:lvl6pPr>
            <a:lvl7pPr>
              <a:defRPr sz="2924"/>
            </a:lvl7pPr>
            <a:lvl8pPr>
              <a:defRPr sz="2924"/>
            </a:lvl8pPr>
            <a:lvl9pPr>
              <a:defRPr sz="292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618" y="2058565"/>
            <a:ext cx="3933109" cy="3810773"/>
          </a:xfrm>
        </p:spPr>
        <p:txBody>
          <a:bodyPr/>
          <a:lstStyle>
            <a:lvl1pPr marL="0" indent="0">
              <a:buNone/>
              <a:defRPr sz="2400"/>
            </a:lvl1pPr>
            <a:lvl2pPr marL="668381" indent="0">
              <a:buNone/>
              <a:defRPr sz="2047"/>
            </a:lvl2pPr>
            <a:lvl3pPr marL="1336761" indent="0">
              <a:buNone/>
              <a:defRPr sz="1754"/>
            </a:lvl3pPr>
            <a:lvl4pPr marL="2005142" indent="0">
              <a:buNone/>
              <a:defRPr sz="1462"/>
            </a:lvl4pPr>
            <a:lvl5pPr marL="2673523" indent="0">
              <a:buNone/>
              <a:defRPr sz="1462"/>
            </a:lvl5pPr>
            <a:lvl6pPr marL="3341903" indent="0">
              <a:buNone/>
              <a:defRPr sz="1462"/>
            </a:lvl6pPr>
            <a:lvl7pPr marL="4010284" indent="0">
              <a:buNone/>
              <a:defRPr sz="1462"/>
            </a:lvl7pPr>
            <a:lvl8pPr marL="4678665" indent="0">
              <a:buNone/>
              <a:defRPr sz="1462"/>
            </a:lvl8pPr>
            <a:lvl9pPr marL="5347045" indent="0">
              <a:buNone/>
              <a:defRPr sz="146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158DD3-84C8-644A-A9E1-A9654197914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255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258607" y="550122"/>
            <a:ext cx="11798833" cy="460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gray">
          <a:xfrm>
            <a:off x="266962" y="1165722"/>
            <a:ext cx="11798833" cy="5513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7996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5575300" y="6681674"/>
            <a:ext cx="1102784" cy="16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35998" bIns="35998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900" b="1">
                <a:solidFill>
                  <a:srgbClr val="008ABF"/>
                </a:solidFill>
                <a:latin typeface="IBM Plex Sans" panose="020B0503050000000000" pitchFamily="34" charset="77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fld id="{1B158DD3-84C8-644A-A9E1-A96541979145}" type="slidenum">
              <a:rPr lang="en-US" smtClean="0"/>
              <a:t>‹#›</a:t>
            </a:fld>
            <a:endParaRPr lang="en-US"/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6965951" y="6681674"/>
            <a:ext cx="5067300" cy="16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91422" bIns="0" numCol="1" anchor="t" anchorCtr="0" compatLnSpc="1">
            <a:prstTxWarp prst="textNoShape">
              <a:avLst/>
            </a:prstTxWarp>
            <a:normAutofit/>
          </a:bodyPr>
          <a:lstStyle>
            <a:lvl1pPr algn="r" eaLnBrk="1" hangingPunct="1">
              <a:buFontTx/>
              <a:buNone/>
              <a:defRPr sz="900">
                <a:solidFill>
                  <a:srgbClr val="008ABF"/>
                </a:solidFill>
                <a:latin typeface="IBM Plex Sans" panose="020B0503050000000000" pitchFamily="34" charset="77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Text Box 2"/>
          <p:cNvSpPr txBox="1"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414528" y="6681675"/>
            <a:ext cx="5046133" cy="138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>
            <a:lvl1pPr defTabSz="614363">
              <a:spcAft>
                <a:spcPct val="25000"/>
              </a:spcAft>
              <a:buClr>
                <a:srgbClr val="008ABF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07975" indent="-228600" defTabSz="614363">
              <a:spcAft>
                <a:spcPct val="25000"/>
              </a:spcAft>
              <a:buClr>
                <a:srgbClr val="008ABF"/>
              </a:buClr>
              <a:buFont typeface="Arial" panose="020B0604020202020204" pitchFamily="34" charset="0"/>
              <a:buChar char="–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614363" indent="-223838" defTabSz="614363">
              <a:spcAft>
                <a:spcPct val="25000"/>
              </a:spcAft>
              <a:buClr>
                <a:srgbClr val="008ABF"/>
              </a:buClr>
              <a:buChar char="•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922338" indent="-214313" defTabSz="614363">
              <a:spcAft>
                <a:spcPct val="25000"/>
              </a:spcAft>
              <a:buClr>
                <a:srgbClr val="1966B2"/>
              </a:buClr>
              <a:buFont typeface="Arial" panose="020B0604020202020204" pitchFamily="34" charset="0"/>
              <a:buChar char="–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228725" indent="-223838" defTabSz="614363">
              <a:spcAft>
                <a:spcPct val="25000"/>
              </a:spcAft>
              <a:buClr>
                <a:srgbClr val="1966B2"/>
              </a:buClr>
              <a:buFont typeface="Arial" panose="020B0604020202020204" pitchFamily="34" charset="0"/>
              <a:buChar char="&gt;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1685925" indent="-223838" defTabSz="614363" eaLnBrk="0" fontAlgn="base" hangingPunct="0">
              <a:spcBef>
                <a:spcPct val="0"/>
              </a:spcBef>
              <a:spcAft>
                <a:spcPct val="25000"/>
              </a:spcAft>
              <a:buClr>
                <a:srgbClr val="1966B2"/>
              </a:buClr>
              <a:buFont typeface="Arial" panose="020B0604020202020204" pitchFamily="34" charset="0"/>
              <a:buChar char="&gt;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143125" indent="-223838" defTabSz="614363" eaLnBrk="0" fontAlgn="base" hangingPunct="0">
              <a:spcBef>
                <a:spcPct val="0"/>
              </a:spcBef>
              <a:spcAft>
                <a:spcPct val="25000"/>
              </a:spcAft>
              <a:buClr>
                <a:srgbClr val="1966B2"/>
              </a:buClr>
              <a:buFont typeface="Arial" panose="020B0604020202020204" pitchFamily="34" charset="0"/>
              <a:buChar char="&gt;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2600325" indent="-223838" defTabSz="614363" eaLnBrk="0" fontAlgn="base" hangingPunct="0">
              <a:spcBef>
                <a:spcPct val="0"/>
              </a:spcBef>
              <a:spcAft>
                <a:spcPct val="25000"/>
              </a:spcAft>
              <a:buClr>
                <a:srgbClr val="1966B2"/>
              </a:buClr>
              <a:buFont typeface="Arial" panose="020B0604020202020204" pitchFamily="34" charset="0"/>
              <a:buChar char="&gt;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057525" indent="-223838" defTabSz="614363" eaLnBrk="0" fontAlgn="base" hangingPunct="0">
              <a:spcBef>
                <a:spcPct val="0"/>
              </a:spcBef>
              <a:spcAft>
                <a:spcPct val="25000"/>
              </a:spcAft>
              <a:buClr>
                <a:srgbClr val="1966B2"/>
              </a:buClr>
              <a:buFont typeface="Arial" panose="020B0604020202020204" pitchFamily="34" charset="0"/>
              <a:buChar char="&gt;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sz="900" dirty="0">
                <a:solidFill>
                  <a:srgbClr val="008ABF"/>
                </a:solidFill>
                <a:latin typeface="IBM Plex Sans" panose="020B0503050000000000" pitchFamily="34" charset="77"/>
                <a:ea typeface="Verdana" panose="020B0604030504040204" pitchFamily="34" charset="0"/>
                <a:cs typeface="Arial" panose="020B0604020202020204" pitchFamily="34" charset="0"/>
              </a:rPr>
              <a:t>Unit title</a:t>
            </a:r>
          </a:p>
        </p:txBody>
      </p:sp>
      <p:cxnSp>
        <p:nvCxnSpPr>
          <p:cNvPr id="9" name="Straight Connector 8"/>
          <p:cNvCxnSpPr/>
          <p:nvPr/>
        </p:nvCxnSpPr>
        <p:spPr bwMode="auto">
          <a:xfrm>
            <a:off x="0" y="6858000"/>
            <a:ext cx="12192127" cy="0"/>
          </a:xfrm>
          <a:prstGeom prst="line">
            <a:avLst/>
          </a:prstGeom>
          <a:solidFill>
            <a:srgbClr val="FDFDFD"/>
          </a:solidFill>
          <a:ln w="12700" cap="flat" cmpd="sng" algn="ctr">
            <a:solidFill>
              <a:srgbClr val="008AB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676783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89693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 i="0" u="none" kern="1200">
          <a:solidFill>
            <a:srgbClr val="00649D"/>
          </a:solidFill>
          <a:latin typeface="IBM Plex Sans" panose="020B0503050000000000" pitchFamily="34" charset="77"/>
          <a:ea typeface="+mj-ea"/>
          <a:cs typeface="Arial" panose="020B0604020202020204" pitchFamily="34" charset="0"/>
        </a:defRPr>
      </a:lvl1pPr>
      <a:lvl2pPr algn="l" defTabSz="896938" rtl="0" eaLnBrk="1" fontAlgn="base" hangingPunct="1">
        <a:spcBef>
          <a:spcPct val="0"/>
        </a:spcBef>
        <a:spcAft>
          <a:spcPct val="0"/>
        </a:spcAft>
        <a:defRPr sz="2300" b="1">
          <a:solidFill>
            <a:srgbClr val="008ABF"/>
          </a:solidFill>
          <a:latin typeface="Arial" panose="020B0604020202020204" pitchFamily="34" charset="0"/>
        </a:defRPr>
      </a:lvl2pPr>
      <a:lvl3pPr algn="l" defTabSz="896938" rtl="0" eaLnBrk="1" fontAlgn="base" hangingPunct="1">
        <a:spcBef>
          <a:spcPct val="0"/>
        </a:spcBef>
        <a:spcAft>
          <a:spcPct val="0"/>
        </a:spcAft>
        <a:defRPr sz="2300" b="1">
          <a:solidFill>
            <a:srgbClr val="008ABF"/>
          </a:solidFill>
          <a:latin typeface="Arial" panose="020B0604020202020204" pitchFamily="34" charset="0"/>
        </a:defRPr>
      </a:lvl3pPr>
      <a:lvl4pPr algn="l" defTabSz="896938" rtl="0" eaLnBrk="1" fontAlgn="base" hangingPunct="1">
        <a:spcBef>
          <a:spcPct val="0"/>
        </a:spcBef>
        <a:spcAft>
          <a:spcPct val="0"/>
        </a:spcAft>
        <a:defRPr sz="2300" b="1">
          <a:solidFill>
            <a:srgbClr val="008ABF"/>
          </a:solidFill>
          <a:latin typeface="Arial" panose="020B0604020202020204" pitchFamily="34" charset="0"/>
        </a:defRPr>
      </a:lvl4pPr>
      <a:lvl5pPr algn="l" defTabSz="896938" rtl="0" eaLnBrk="1" fontAlgn="base" hangingPunct="1">
        <a:spcBef>
          <a:spcPct val="0"/>
        </a:spcBef>
        <a:spcAft>
          <a:spcPct val="0"/>
        </a:spcAft>
        <a:defRPr sz="2300" b="1">
          <a:solidFill>
            <a:srgbClr val="008ABF"/>
          </a:solidFill>
          <a:latin typeface="Arial" panose="020B0604020202020204" pitchFamily="34" charset="0"/>
        </a:defRPr>
      </a:lvl5pPr>
      <a:lvl6pPr marL="668381" algn="l" defTabSz="898137" rtl="0" eaLnBrk="1" fontAlgn="base" hangingPunct="1">
        <a:spcBef>
          <a:spcPct val="0"/>
        </a:spcBef>
        <a:spcAft>
          <a:spcPct val="0"/>
        </a:spcAft>
        <a:defRPr sz="2339" b="1">
          <a:solidFill>
            <a:srgbClr val="1966B2"/>
          </a:solidFill>
          <a:latin typeface="Arial" panose="020B0604020202020204" pitchFamily="34" charset="0"/>
        </a:defRPr>
      </a:lvl6pPr>
      <a:lvl7pPr marL="1336761" algn="l" defTabSz="898137" rtl="0" eaLnBrk="1" fontAlgn="base" hangingPunct="1">
        <a:spcBef>
          <a:spcPct val="0"/>
        </a:spcBef>
        <a:spcAft>
          <a:spcPct val="0"/>
        </a:spcAft>
        <a:defRPr sz="2339" b="1">
          <a:solidFill>
            <a:srgbClr val="1966B2"/>
          </a:solidFill>
          <a:latin typeface="Arial" panose="020B0604020202020204" pitchFamily="34" charset="0"/>
        </a:defRPr>
      </a:lvl7pPr>
      <a:lvl8pPr marL="2005142" algn="l" defTabSz="898137" rtl="0" eaLnBrk="1" fontAlgn="base" hangingPunct="1">
        <a:spcBef>
          <a:spcPct val="0"/>
        </a:spcBef>
        <a:spcAft>
          <a:spcPct val="0"/>
        </a:spcAft>
        <a:defRPr sz="2339" b="1">
          <a:solidFill>
            <a:srgbClr val="1966B2"/>
          </a:solidFill>
          <a:latin typeface="Arial" panose="020B0604020202020204" pitchFamily="34" charset="0"/>
        </a:defRPr>
      </a:lvl8pPr>
      <a:lvl9pPr marL="2673523" algn="l" defTabSz="898137" rtl="0" eaLnBrk="1" fontAlgn="base" hangingPunct="1">
        <a:spcBef>
          <a:spcPct val="0"/>
        </a:spcBef>
        <a:spcAft>
          <a:spcPct val="0"/>
        </a:spcAft>
        <a:defRPr sz="2339" b="1">
          <a:solidFill>
            <a:srgbClr val="1966B2"/>
          </a:solidFill>
          <a:latin typeface="Arial" panose="020B0604020202020204" pitchFamily="34" charset="0"/>
        </a:defRPr>
      </a:lvl9pPr>
    </p:titleStyle>
    <p:bodyStyle>
      <a:lvl1pPr marL="234000" indent="-234000" algn="l" defTabSz="896938" rtl="0" eaLnBrk="1" fontAlgn="base" hangingPunct="1">
        <a:lnSpc>
          <a:spcPct val="90000"/>
        </a:lnSpc>
        <a:spcBef>
          <a:spcPts val="800"/>
        </a:spcBef>
        <a:spcAft>
          <a:spcPts val="0"/>
        </a:spcAft>
        <a:buClr>
          <a:srgbClr val="00649D"/>
        </a:buClr>
        <a:buSzPct val="120000"/>
        <a:buChar char="•"/>
        <a:defRPr sz="2000" kern="1200">
          <a:solidFill>
            <a:schemeClr val="tx1"/>
          </a:solidFill>
          <a:latin typeface="IBM Plex Sans" panose="020B0503050000000000" pitchFamily="34" charset="77"/>
          <a:ea typeface="+mn-ea"/>
          <a:cs typeface="Arial" panose="020B0604020202020204" pitchFamily="34" charset="0"/>
        </a:defRPr>
      </a:lvl1pPr>
      <a:lvl2pPr marL="457200" indent="-172800" algn="l" defTabSz="896938" rtl="0" eaLnBrk="1" fontAlgn="base" hangingPunct="1">
        <a:lnSpc>
          <a:spcPct val="90000"/>
        </a:lnSpc>
        <a:spcBef>
          <a:spcPts val="200"/>
        </a:spcBef>
        <a:spcAft>
          <a:spcPts val="0"/>
        </a:spcAft>
        <a:buClr>
          <a:srgbClr val="008ABF"/>
        </a:buClr>
        <a:buSzPct val="80000"/>
        <a:buFont typeface="Wingdings" panose="05000000000000000000" pitchFamily="2" charset="2"/>
        <a:buChar char="§"/>
        <a:defRPr sz="1800" b="0" i="0" u="none" kern="1200">
          <a:solidFill>
            <a:schemeClr val="tx1"/>
          </a:solidFill>
          <a:latin typeface="IBM Plex Sans" panose="020B0503050000000000" pitchFamily="34" charset="77"/>
          <a:ea typeface="+mn-ea"/>
          <a:cs typeface="Arial" panose="020B0604020202020204" pitchFamily="34" charset="0"/>
        </a:defRPr>
      </a:lvl2pPr>
      <a:lvl3pPr marL="680400" indent="-172800" algn="l" defTabSz="896938" rtl="0" eaLnBrk="1" fontAlgn="base" hangingPunct="1">
        <a:lnSpc>
          <a:spcPct val="90000"/>
        </a:lnSpc>
        <a:spcBef>
          <a:spcPts val="200"/>
        </a:spcBef>
        <a:spcAft>
          <a:spcPts val="0"/>
        </a:spcAft>
        <a:buClr>
          <a:srgbClr val="008ABF"/>
        </a:buClr>
        <a:buSzPct val="80000"/>
        <a:buFont typeface="Arial" panose="020B0604020202020204" pitchFamily="34" charset="0"/>
        <a:buChar char="−"/>
        <a:defRPr sz="1600" kern="1200">
          <a:solidFill>
            <a:schemeClr val="tx1"/>
          </a:solidFill>
          <a:latin typeface="IBM Plex Sans" panose="020B0503050000000000" pitchFamily="34" charset="77"/>
          <a:ea typeface="+mn-ea"/>
          <a:cs typeface="Arial" panose="020B0604020202020204" pitchFamily="34" charset="0"/>
        </a:defRPr>
      </a:lvl3pPr>
      <a:lvl4pPr marL="681037" indent="0" algn="l" defTabSz="896938" rtl="0" eaLnBrk="1" fontAlgn="base" hangingPunct="1">
        <a:spcBef>
          <a:spcPct val="0"/>
        </a:spcBef>
        <a:spcAft>
          <a:spcPct val="25000"/>
        </a:spcAft>
        <a:buClr>
          <a:srgbClr val="1966B2"/>
        </a:buClr>
        <a:buFont typeface="Arial" panose="020B0604020202020204" pitchFamily="34" charset="0"/>
        <a:buNone/>
        <a:defRPr sz="17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122363" indent="-223838" algn="l" defTabSz="896938" rtl="0" eaLnBrk="1" fontAlgn="base" hangingPunct="1">
        <a:spcBef>
          <a:spcPct val="0"/>
        </a:spcBef>
        <a:spcAft>
          <a:spcPct val="25000"/>
        </a:spcAft>
        <a:buClr>
          <a:srgbClr val="1966B2"/>
        </a:buClr>
        <a:buFont typeface="Arial" panose="020B0604020202020204" pitchFamily="34" charset="0"/>
        <a:buChar char="&gt;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676094" indent="-334190" algn="l" defTabSz="1336761" rtl="0" eaLnBrk="1" latinLnBrk="0" hangingPunct="1">
        <a:lnSpc>
          <a:spcPct val="90000"/>
        </a:lnSpc>
        <a:spcBef>
          <a:spcPts val="731"/>
        </a:spcBef>
        <a:buFont typeface="Arial" panose="020B0604020202020204" pitchFamily="34" charset="0"/>
        <a:buChar char="•"/>
        <a:defRPr sz="2631" kern="1200">
          <a:solidFill>
            <a:schemeClr val="tx1"/>
          </a:solidFill>
          <a:latin typeface="+mn-lt"/>
          <a:ea typeface="+mn-ea"/>
          <a:cs typeface="+mn-cs"/>
        </a:defRPr>
      </a:lvl6pPr>
      <a:lvl7pPr marL="4344474" indent="-334190" algn="l" defTabSz="1336761" rtl="0" eaLnBrk="1" latinLnBrk="0" hangingPunct="1">
        <a:lnSpc>
          <a:spcPct val="90000"/>
        </a:lnSpc>
        <a:spcBef>
          <a:spcPts val="731"/>
        </a:spcBef>
        <a:buFont typeface="Arial" panose="020B0604020202020204" pitchFamily="34" charset="0"/>
        <a:buChar char="•"/>
        <a:defRPr sz="2631" kern="1200">
          <a:solidFill>
            <a:schemeClr val="tx1"/>
          </a:solidFill>
          <a:latin typeface="+mn-lt"/>
          <a:ea typeface="+mn-ea"/>
          <a:cs typeface="+mn-cs"/>
        </a:defRPr>
      </a:lvl7pPr>
      <a:lvl8pPr marL="5012855" indent="-334190" algn="l" defTabSz="1336761" rtl="0" eaLnBrk="1" latinLnBrk="0" hangingPunct="1">
        <a:lnSpc>
          <a:spcPct val="90000"/>
        </a:lnSpc>
        <a:spcBef>
          <a:spcPts val="731"/>
        </a:spcBef>
        <a:buFont typeface="Arial" panose="020B0604020202020204" pitchFamily="34" charset="0"/>
        <a:buChar char="•"/>
        <a:defRPr sz="2631" kern="1200">
          <a:solidFill>
            <a:schemeClr val="tx1"/>
          </a:solidFill>
          <a:latin typeface="+mn-lt"/>
          <a:ea typeface="+mn-ea"/>
          <a:cs typeface="+mn-cs"/>
        </a:defRPr>
      </a:lvl8pPr>
      <a:lvl9pPr marL="5681236" indent="-334190" algn="l" defTabSz="1336761" rtl="0" eaLnBrk="1" latinLnBrk="0" hangingPunct="1">
        <a:lnSpc>
          <a:spcPct val="90000"/>
        </a:lnSpc>
        <a:spcBef>
          <a:spcPts val="731"/>
        </a:spcBef>
        <a:buFont typeface="Arial" panose="020B0604020202020204" pitchFamily="34" charset="0"/>
        <a:buChar char="•"/>
        <a:defRPr sz="263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1pPr>
      <a:lvl2pPr marL="668381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2pPr>
      <a:lvl3pPr marL="1336761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3pPr>
      <a:lvl4pPr marL="2005142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4pPr>
      <a:lvl5pPr marL="2673523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5pPr>
      <a:lvl6pPr marL="3341903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6pPr>
      <a:lvl7pPr marL="4010284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7pPr>
      <a:lvl8pPr marL="4678665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8pPr>
      <a:lvl9pPr marL="5347045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19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oreos.com/ignition/docs/latest/configuration-v2_3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4982564-8992-FE42-A5D2-E184BA88E7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OpenShift 4.x installation</a:t>
            </a:r>
          </a:p>
        </p:txBody>
      </p:sp>
    </p:spTree>
    <p:extLst>
      <p:ext uri="{BB962C8B-B14F-4D97-AF65-F5344CB8AC3E}">
        <p14:creationId xmlns:p14="http://schemas.microsoft.com/office/powerpoint/2010/main" val="370969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AA970-8890-D94E-8596-4984B3314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CoreOS boot sequence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95078D-6129-424D-98EA-01AC350F60F4}"/>
              </a:ext>
            </a:extLst>
          </p:cNvPr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/>
            <a:r>
              <a:rPr lang="en-US" dirty="0"/>
              <a:t>Power on the Machine</a:t>
            </a:r>
          </a:p>
          <a:p>
            <a:pPr lvl="0"/>
            <a:r>
              <a:rPr lang="en-US" dirty="0"/>
              <a:t>Get IP address (DHCP)</a:t>
            </a:r>
          </a:p>
          <a:p>
            <a:pPr lvl="0"/>
            <a:r>
              <a:rPr lang="en-US" dirty="0"/>
              <a:t>Retrieve IGN file (and its whole chains)</a:t>
            </a:r>
          </a:p>
          <a:p>
            <a:pPr lvl="0"/>
            <a:r>
              <a:rPr lang="en-US" dirty="0"/>
              <a:t>Apply IGN file content (file, </a:t>
            </a:r>
            <a:r>
              <a:rPr lang="en-US" dirty="0" err="1"/>
              <a:t>systemd</a:t>
            </a:r>
            <a:r>
              <a:rPr lang="en-US" dirty="0"/>
              <a:t>, </a:t>
            </a:r>
            <a:r>
              <a:rPr lang="en-US" dirty="0" err="1"/>
              <a:t>networkd</a:t>
            </a:r>
            <a:r>
              <a:rPr lang="en-US" dirty="0"/>
              <a:t>, passwd)</a:t>
            </a:r>
          </a:p>
          <a:p>
            <a:pPr lvl="0"/>
            <a:r>
              <a:rPr lang="en-US" dirty="0"/>
              <a:t>Restart (reboot) with the new definition</a:t>
            </a:r>
          </a:p>
        </p:txBody>
      </p:sp>
    </p:spTree>
    <p:extLst>
      <p:ext uri="{BB962C8B-B14F-4D97-AF65-F5344CB8AC3E}">
        <p14:creationId xmlns:p14="http://schemas.microsoft.com/office/powerpoint/2010/main" val="874063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AC556-5B60-DE4E-B2CB-680F646C6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Preparing OpenShift 4.x installation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020A8D-46C2-C54E-8277-6116BFB3B5B2}"/>
              </a:ext>
            </a:extLst>
          </p:cNvPr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/>
            <a:r>
              <a:rPr lang="en-US" dirty="0"/>
              <a:t>Collecting software</a:t>
            </a:r>
          </a:p>
          <a:p>
            <a:pPr lvl="0"/>
            <a:r>
              <a:rPr lang="en-US" dirty="0"/>
              <a:t>Preparing DNS and DHCP</a:t>
            </a:r>
          </a:p>
          <a:p>
            <a:pPr lvl="0"/>
            <a:r>
              <a:rPr lang="en-US" dirty="0"/>
              <a:t>Web server preparation</a:t>
            </a:r>
          </a:p>
          <a:p>
            <a:pPr lvl="0"/>
            <a:r>
              <a:rPr lang="en-US" dirty="0"/>
              <a:t>Load balancer setup</a:t>
            </a:r>
          </a:p>
        </p:txBody>
      </p:sp>
    </p:spTree>
    <p:extLst>
      <p:ext uri="{BB962C8B-B14F-4D97-AF65-F5344CB8AC3E}">
        <p14:creationId xmlns:p14="http://schemas.microsoft.com/office/powerpoint/2010/main" val="37144257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B705C-E1E8-0145-B27A-3C96D5715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Collecting software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D458E-D490-0741-8BE0-0B28D8F96191}"/>
              </a:ext>
            </a:extLst>
          </p:cNvPr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/>
            <a:r>
              <a:rPr lang="en-US" dirty="0"/>
              <a:t>RHCOS image</a:t>
            </a:r>
          </a:p>
          <a:p>
            <a:pPr lvl="0"/>
            <a:r>
              <a:rPr lang="en-US" dirty="0"/>
              <a:t>OpenShift installation</a:t>
            </a:r>
          </a:p>
          <a:p>
            <a:pPr lvl="0"/>
            <a:r>
              <a:rPr lang="en-US" dirty="0"/>
              <a:t>OpenShift client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B7EBB659-0FA8-BD46-9FB5-731C84CF1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8485" y="1980745"/>
            <a:ext cx="7767955" cy="45815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BC5B7C5B-0CFB-A64D-8FE0-BC699ECDF9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6378" y="642424"/>
            <a:ext cx="5382260" cy="373951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245878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38202-4B42-4E42-89F9-E86539A30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DNS requirements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13C02D-A7D4-3640-A848-96D84DC9041C}"/>
              </a:ext>
            </a:extLst>
          </p:cNvPr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/>
            <a:r>
              <a:rPr lang="en-US" dirty="0"/>
              <a:t>API</a:t>
            </a:r>
          </a:p>
          <a:p>
            <a:pPr lvl="0"/>
            <a:r>
              <a:rPr lang="en-US" dirty="0"/>
              <a:t>API-int</a:t>
            </a:r>
          </a:p>
          <a:p>
            <a:pPr lvl="0"/>
            <a:r>
              <a:rPr lang="en-US" dirty="0"/>
              <a:t>Route endpoint</a:t>
            </a:r>
          </a:p>
          <a:p>
            <a:pPr lvl="0"/>
            <a:r>
              <a:rPr lang="en-US" dirty="0"/>
              <a:t>ETCD aliases</a:t>
            </a:r>
          </a:p>
          <a:p>
            <a:pPr lvl="0"/>
            <a:r>
              <a:rPr lang="en-US" dirty="0"/>
              <a:t>SRV record for ETCD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2E94E2D-827A-3140-B80E-5782CD123826}"/>
              </a:ext>
            </a:extLst>
          </p:cNvPr>
          <p:cNvSpPr/>
          <p:nvPr/>
        </p:nvSpPr>
        <p:spPr>
          <a:xfrm>
            <a:off x="258607" y="2972541"/>
            <a:ext cx="11224147" cy="353943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>
                <a:latin typeface="IBM Plex Mono" panose="020B0509050203000203" pitchFamily="49" charset="77"/>
              </a:rPr>
              <a:t># </a:t>
            </a:r>
            <a:r>
              <a:rPr lang="en-US" sz="1600" dirty="0" err="1">
                <a:latin typeface="IBM Plex Mono" panose="020B0509050203000203" pitchFamily="49" charset="77"/>
              </a:rPr>
              <a:t>Clustername</a:t>
            </a:r>
            <a:r>
              <a:rPr lang="en-US" sz="1600" dirty="0">
                <a:latin typeface="IBM Plex Mono" panose="020B0509050203000203" pitchFamily="49" charset="77"/>
              </a:rPr>
              <a:t> = </a:t>
            </a:r>
            <a:r>
              <a:rPr lang="en-US" sz="1600" dirty="0" err="1">
                <a:latin typeface="IBM Plex Mono" panose="020B0509050203000203" pitchFamily="49" charset="77"/>
              </a:rPr>
              <a:t>openshift</a:t>
            </a:r>
            <a:endParaRPr lang="en-US" sz="1600" dirty="0">
              <a:latin typeface="IBM Plex Mono" panose="020B0509050203000203" pitchFamily="49" charset="77"/>
            </a:endParaRPr>
          </a:p>
          <a:p>
            <a:r>
              <a:rPr lang="en-US" sz="1600" dirty="0">
                <a:latin typeface="IBM Plex Mono" panose="020B0509050203000203" pitchFamily="49" charset="77"/>
              </a:rPr>
              <a:t># Domain name = </a:t>
            </a:r>
            <a:r>
              <a:rPr lang="en-US" sz="1600" dirty="0" err="1">
                <a:latin typeface="IBM Plex Mono" panose="020B0509050203000203" pitchFamily="49" charset="77"/>
              </a:rPr>
              <a:t>example.com</a:t>
            </a:r>
            <a:endParaRPr lang="en-US" sz="1600" dirty="0">
              <a:latin typeface="IBM Plex Mono" panose="020B0509050203000203" pitchFamily="49" charset="77"/>
            </a:endParaRPr>
          </a:p>
          <a:p>
            <a:endParaRPr lang="en-US" sz="1600" dirty="0">
              <a:latin typeface="IBM Plex Mono" panose="020B0509050203000203" pitchFamily="49" charset="77"/>
            </a:endParaRPr>
          </a:p>
          <a:p>
            <a:r>
              <a:rPr lang="en-US" sz="1600" dirty="0">
                <a:latin typeface="IBM Plex Mono" panose="020B0509050203000203" pitchFamily="49" charset="77"/>
              </a:rPr>
              <a:t># Map nodes IP addresses and hostnames </a:t>
            </a:r>
          </a:p>
          <a:p>
            <a:r>
              <a:rPr lang="en-US" sz="1600" dirty="0">
                <a:latin typeface="IBM Plex Mono" panose="020B0509050203000203" pitchFamily="49" charset="77"/>
              </a:rPr>
              <a:t>address=/&lt;hostname&gt;.</a:t>
            </a:r>
            <a:r>
              <a:rPr lang="en-US" sz="1600" dirty="0" err="1">
                <a:latin typeface="IBM Plex Mono" panose="020B0509050203000203" pitchFamily="49" charset="77"/>
              </a:rPr>
              <a:t>example.com</a:t>
            </a:r>
            <a:r>
              <a:rPr lang="en-US" sz="1600" dirty="0">
                <a:latin typeface="IBM Plex Mono" panose="020B0509050203000203" pitchFamily="49" charset="77"/>
              </a:rPr>
              <a:t>/&lt;</a:t>
            </a:r>
            <a:r>
              <a:rPr lang="en-US" sz="1600" dirty="0" err="1">
                <a:latin typeface="IBM Plex Mono" panose="020B0509050203000203" pitchFamily="49" charset="77"/>
              </a:rPr>
              <a:t>ipaddr</a:t>
            </a:r>
            <a:r>
              <a:rPr lang="en-US" sz="1600" dirty="0">
                <a:latin typeface="IBM Plex Mono" panose="020B0509050203000203" pitchFamily="49" charset="77"/>
              </a:rPr>
              <a:t>&gt;</a:t>
            </a:r>
          </a:p>
          <a:p>
            <a:endParaRPr lang="en-US" sz="1600" dirty="0">
              <a:latin typeface="IBM Plex Mono" panose="020B0509050203000203" pitchFamily="49" charset="77"/>
            </a:endParaRPr>
          </a:p>
          <a:p>
            <a:r>
              <a:rPr lang="en-US" sz="1600" dirty="0">
                <a:latin typeface="IBM Plex Mono" panose="020B0509050203000203" pitchFamily="49" charset="77"/>
              </a:rPr>
              <a:t># Define required hostname mappings - add more </a:t>
            </a:r>
            <a:r>
              <a:rPr lang="en-US" sz="1600" dirty="0" err="1">
                <a:latin typeface="IBM Plex Mono" panose="020B0509050203000203" pitchFamily="49" charset="77"/>
              </a:rPr>
              <a:t>etcd</a:t>
            </a:r>
            <a:r>
              <a:rPr lang="en-US" sz="1600" dirty="0">
                <a:latin typeface="IBM Plex Mono" panose="020B0509050203000203" pitchFamily="49" charset="77"/>
              </a:rPr>
              <a:t>-n for more masters address=/.</a:t>
            </a:r>
            <a:r>
              <a:rPr lang="en-US" sz="1600" dirty="0" err="1">
                <a:latin typeface="IBM Plex Mono" panose="020B0509050203000203" pitchFamily="49" charset="77"/>
              </a:rPr>
              <a:t>apps.openshift.example.com</a:t>
            </a:r>
            <a:r>
              <a:rPr lang="en-US" sz="1600" dirty="0">
                <a:latin typeface="IBM Plex Mono" panose="020B0509050203000203" pitchFamily="49" charset="77"/>
              </a:rPr>
              <a:t>/&lt;</a:t>
            </a:r>
            <a:r>
              <a:rPr lang="en-US" sz="1600" dirty="0" err="1">
                <a:latin typeface="IBM Plex Mono" panose="020B0509050203000203" pitchFamily="49" charset="77"/>
              </a:rPr>
              <a:t>app_loadbalancer</a:t>
            </a:r>
            <a:r>
              <a:rPr lang="en-US" sz="1600" dirty="0">
                <a:latin typeface="IBM Plex Mono" panose="020B0509050203000203" pitchFamily="49" charset="77"/>
              </a:rPr>
              <a:t>&gt;</a:t>
            </a:r>
          </a:p>
          <a:p>
            <a:r>
              <a:rPr lang="en-US" sz="1600" dirty="0">
                <a:latin typeface="IBM Plex Mono" panose="020B0509050203000203" pitchFamily="49" charset="77"/>
              </a:rPr>
              <a:t>address=/</a:t>
            </a:r>
            <a:r>
              <a:rPr lang="en-US" sz="1600" dirty="0" err="1">
                <a:latin typeface="IBM Plex Mono" panose="020B0509050203000203" pitchFamily="49" charset="77"/>
              </a:rPr>
              <a:t>api.openshift.example.com</a:t>
            </a:r>
            <a:r>
              <a:rPr lang="en-US" sz="1600" dirty="0">
                <a:latin typeface="IBM Plex Mono" panose="020B0509050203000203" pitchFamily="49" charset="77"/>
              </a:rPr>
              <a:t>/&lt;</a:t>
            </a:r>
            <a:r>
              <a:rPr lang="en-US" sz="1600" dirty="0" err="1">
                <a:latin typeface="IBM Plex Mono" panose="020B0509050203000203" pitchFamily="49" charset="77"/>
              </a:rPr>
              <a:t>master_loadbalancer</a:t>
            </a:r>
            <a:r>
              <a:rPr lang="en-US" sz="1600" dirty="0">
                <a:latin typeface="IBM Plex Mono" panose="020B0509050203000203" pitchFamily="49" charset="77"/>
              </a:rPr>
              <a:t>&gt; </a:t>
            </a:r>
          </a:p>
          <a:p>
            <a:r>
              <a:rPr lang="en-US" sz="1600" dirty="0">
                <a:latin typeface="IBM Plex Mono" panose="020B0509050203000203" pitchFamily="49" charset="77"/>
              </a:rPr>
              <a:t>address=/</a:t>
            </a:r>
            <a:r>
              <a:rPr lang="en-US" sz="1600" dirty="0" err="1">
                <a:latin typeface="IBM Plex Mono" panose="020B0509050203000203" pitchFamily="49" charset="77"/>
              </a:rPr>
              <a:t>api-int.openshift.example.com</a:t>
            </a:r>
            <a:r>
              <a:rPr lang="en-US" sz="1600" dirty="0">
                <a:latin typeface="IBM Plex Mono" panose="020B0509050203000203" pitchFamily="49" charset="77"/>
              </a:rPr>
              <a:t>/&lt;</a:t>
            </a:r>
            <a:r>
              <a:rPr lang="en-US" sz="1600" dirty="0" err="1">
                <a:latin typeface="IBM Plex Mono" panose="020B0509050203000203" pitchFamily="49" charset="77"/>
              </a:rPr>
              <a:t>master_loadbalancer</a:t>
            </a:r>
            <a:r>
              <a:rPr lang="en-US" sz="1600" dirty="0">
                <a:latin typeface="IBM Plex Mono" panose="020B0509050203000203" pitchFamily="49" charset="77"/>
              </a:rPr>
              <a:t>&gt; </a:t>
            </a:r>
          </a:p>
          <a:p>
            <a:r>
              <a:rPr lang="en-US" sz="1600" dirty="0">
                <a:latin typeface="IBM Plex Mono" panose="020B0509050203000203" pitchFamily="49" charset="77"/>
              </a:rPr>
              <a:t>address=/etcd-0.openshift.example.com/&lt;</a:t>
            </a:r>
            <a:r>
              <a:rPr lang="en-US" sz="1600" dirty="0" err="1">
                <a:latin typeface="IBM Plex Mono" panose="020B0509050203000203" pitchFamily="49" charset="77"/>
              </a:rPr>
              <a:t>master_ip</a:t>
            </a:r>
            <a:r>
              <a:rPr lang="en-US" sz="1600" dirty="0">
                <a:latin typeface="IBM Plex Mono" panose="020B0509050203000203" pitchFamily="49" charset="77"/>
              </a:rPr>
              <a:t>&gt; </a:t>
            </a:r>
          </a:p>
          <a:p>
            <a:endParaRPr lang="en-US" sz="1600" dirty="0">
              <a:latin typeface="IBM Plex Mono" panose="020B0509050203000203" pitchFamily="49" charset="77"/>
            </a:endParaRPr>
          </a:p>
          <a:p>
            <a:r>
              <a:rPr lang="en-US" sz="1600" dirty="0">
                <a:latin typeface="IBM Plex Mono" panose="020B0509050203000203" pitchFamily="49" charset="77"/>
              </a:rPr>
              <a:t># adding </a:t>
            </a:r>
            <a:r>
              <a:rPr lang="en-US" sz="1600" dirty="0" err="1">
                <a:latin typeface="IBM Plex Mono" panose="020B0509050203000203" pitchFamily="49" charset="77"/>
              </a:rPr>
              <a:t>etcd</a:t>
            </a:r>
            <a:r>
              <a:rPr lang="en-US" sz="1600" dirty="0">
                <a:latin typeface="IBM Plex Mono" panose="020B0509050203000203" pitchFamily="49" charset="77"/>
              </a:rPr>
              <a:t> service host </a:t>
            </a:r>
          </a:p>
          <a:p>
            <a:r>
              <a:rPr lang="en-US" sz="1600" dirty="0" err="1">
                <a:latin typeface="IBM Plex Mono" panose="020B0509050203000203" pitchFamily="49" charset="77"/>
              </a:rPr>
              <a:t>srv</a:t>
            </a:r>
            <a:r>
              <a:rPr lang="en-US" sz="1600" dirty="0">
                <a:latin typeface="IBM Plex Mono" panose="020B0509050203000203" pitchFamily="49" charset="77"/>
              </a:rPr>
              <a:t>-host=_etcd-server-ssl._tcp.openshift.example.com,etcd-0.openshift.example.com,2380</a:t>
            </a:r>
          </a:p>
        </p:txBody>
      </p:sp>
    </p:spTree>
    <p:extLst>
      <p:ext uri="{BB962C8B-B14F-4D97-AF65-F5344CB8AC3E}">
        <p14:creationId xmlns:p14="http://schemas.microsoft.com/office/powerpoint/2010/main" val="2899370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5037C-F7B1-4A45-B299-BB29AFCE4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Web server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D7F1E-FB79-D143-914E-2CE5CBE19744}"/>
              </a:ext>
            </a:extLst>
          </p:cNvPr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/>
            <a:r>
              <a:rPr lang="en-US" dirty="0"/>
              <a:t>Used to host the IGN file for booting the Core OS machine </a:t>
            </a:r>
          </a:p>
          <a:p>
            <a:pPr lvl="0"/>
            <a:r>
              <a:rPr lang="en-US" dirty="0"/>
              <a:t>In </a:t>
            </a:r>
            <a:r>
              <a:rPr lang="en-US" dirty="0" err="1"/>
              <a:t>LinuxONE</a:t>
            </a:r>
            <a:r>
              <a:rPr lang="en-US" dirty="0"/>
              <a:t> or z/Linux, IGN files are hosted in an FTP server </a:t>
            </a:r>
          </a:p>
          <a:p>
            <a:pPr lvl="0"/>
            <a:r>
              <a:rPr lang="en-US" dirty="0"/>
              <a:t>Generated IGN file structure from </a:t>
            </a:r>
            <a:r>
              <a:rPr lang="en-US" dirty="0" err="1">
                <a:latin typeface="IBM Plex Mono" panose="020B0509050203000203" pitchFamily="49" charset="77"/>
              </a:rPr>
              <a:t>openshift</a:t>
            </a:r>
            <a:r>
              <a:rPr lang="en-US" dirty="0">
                <a:latin typeface="IBM Plex Mono" panose="020B0509050203000203" pitchFamily="49" charset="77"/>
              </a:rPr>
              <a:t>-install</a:t>
            </a:r>
            <a:r>
              <a:rPr lang="en-US" dirty="0"/>
              <a:t>:</a:t>
            </a:r>
          </a:p>
        </p:txBody>
      </p:sp>
      <p:pic>
        <p:nvPicPr>
          <p:cNvPr id="6" name="Picture 5" descr="A picture containing bird&#10;&#10;Description automatically generated">
            <a:extLst>
              <a:ext uri="{FF2B5EF4-FFF2-40B4-BE49-F238E27FC236}">
                <a16:creationId xmlns:a16="http://schemas.microsoft.com/office/drawing/2014/main" id="{74F03D5E-E7EA-F64D-8E84-AE6C7145E3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3100" y="2461847"/>
            <a:ext cx="41529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583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7682A-0ADD-F749-AD4B-1578D00F8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Load balancer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5F5DDB-85E0-1245-94BA-A5A16FB365BF}"/>
              </a:ext>
            </a:extLst>
          </p:cNvPr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/>
            <a:r>
              <a:rPr lang="en-US" dirty="0"/>
              <a:t>Control plane load balancer (load balance master nodes)</a:t>
            </a:r>
          </a:p>
          <a:p>
            <a:pPr lvl="1"/>
            <a:r>
              <a:rPr lang="en-US" dirty="0"/>
              <a:t>API - 6643		&gt; </a:t>
            </a:r>
            <a:r>
              <a:rPr lang="en-US" dirty="0" err="1"/>
              <a:t>oc</a:t>
            </a:r>
            <a:r>
              <a:rPr lang="en-US" dirty="0"/>
              <a:t> CLI</a:t>
            </a:r>
          </a:p>
          <a:p>
            <a:pPr lvl="1"/>
            <a:r>
              <a:rPr lang="en-US" dirty="0"/>
              <a:t>API-INT - 22623	&gt; machine config (ignition file)</a:t>
            </a:r>
          </a:p>
          <a:p>
            <a:pPr lvl="0"/>
            <a:r>
              <a:rPr lang="en-US" dirty="0"/>
              <a:t>Application load balancer (load balance worker/infra nodes)</a:t>
            </a:r>
          </a:p>
          <a:p>
            <a:pPr lvl="1"/>
            <a:r>
              <a:rPr lang="en-US" dirty="0"/>
              <a:t>80/443		&gt; application routes</a:t>
            </a:r>
          </a:p>
          <a:p>
            <a:pPr lvl="0"/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69AC956-2469-2B48-83F8-19C88365A9BD}"/>
              </a:ext>
            </a:extLst>
          </p:cNvPr>
          <p:cNvSpPr/>
          <p:nvPr/>
        </p:nvSpPr>
        <p:spPr bwMode="auto">
          <a:xfrm>
            <a:off x="6096000" y="3429000"/>
            <a:ext cx="3639671" cy="2568388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6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OpenShift</a:t>
            </a:r>
            <a:b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cluster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DAE053E-D5E8-FC49-A1B4-4D94D822ECE8}"/>
              </a:ext>
            </a:extLst>
          </p:cNvPr>
          <p:cNvSpPr/>
          <p:nvPr/>
        </p:nvSpPr>
        <p:spPr bwMode="auto">
          <a:xfrm>
            <a:off x="3845859" y="3922638"/>
            <a:ext cx="1344706" cy="510989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6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API: 6443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7D28AFE-151F-5D4A-BB9D-E010DA2794EB}"/>
              </a:ext>
            </a:extLst>
          </p:cNvPr>
          <p:cNvSpPr/>
          <p:nvPr/>
        </p:nvSpPr>
        <p:spPr bwMode="auto">
          <a:xfrm>
            <a:off x="3845859" y="4960146"/>
            <a:ext cx="1344706" cy="510989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6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HTTPS: 6443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058855-25A0-EF4D-ACBE-7AA68645DC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581" y="4764790"/>
            <a:ext cx="2247900" cy="901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F98183-09C7-F84F-9761-06969C50D4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7352" y="3939073"/>
            <a:ext cx="478118" cy="4781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ED6D434-95A5-6745-9619-CF8F4452549F}"/>
              </a:ext>
            </a:extLst>
          </p:cNvPr>
          <p:cNvSpPr txBox="1"/>
          <p:nvPr/>
        </p:nvSpPr>
        <p:spPr>
          <a:xfrm>
            <a:off x="2206570" y="4001160"/>
            <a:ext cx="59615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IBM Plex Mono" panose="020B0509050203000203" pitchFamily="49" charset="77"/>
              </a:rPr>
              <a:t>oc</a:t>
            </a:r>
            <a:endParaRPr lang="en-US" dirty="0">
              <a:latin typeface="IBM Plex Mono" panose="020B0509050203000203" pitchFamily="49" charset="77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51419C2-B5BF-7541-AF93-58247804F1F6}"/>
              </a:ext>
            </a:extLst>
          </p:cNvPr>
          <p:cNvCxnSpPr>
            <a:stCxn id="9" idx="3"/>
            <a:endCxn id="5" idx="2"/>
          </p:cNvCxnSpPr>
          <p:nvPr/>
        </p:nvCxnSpPr>
        <p:spPr bwMode="auto">
          <a:xfrm>
            <a:off x="2802723" y="4178132"/>
            <a:ext cx="1043136" cy="1"/>
          </a:xfrm>
          <a:prstGeom prst="line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EE810D8-B9F3-1A40-BC78-EDB988123B1C}"/>
              </a:ext>
            </a:extLst>
          </p:cNvPr>
          <p:cNvCxnSpPr>
            <a:endCxn id="6" idx="2"/>
          </p:cNvCxnSpPr>
          <p:nvPr/>
        </p:nvCxnSpPr>
        <p:spPr bwMode="auto">
          <a:xfrm>
            <a:off x="2802723" y="5215641"/>
            <a:ext cx="1043136" cy="0"/>
          </a:xfrm>
          <a:prstGeom prst="line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9DFB823-6C08-3F40-AB35-B9BA9AC53F81}"/>
              </a:ext>
            </a:extLst>
          </p:cNvPr>
          <p:cNvCxnSpPr>
            <a:stCxn id="5" idx="6"/>
          </p:cNvCxnSpPr>
          <p:nvPr/>
        </p:nvCxnSpPr>
        <p:spPr bwMode="auto">
          <a:xfrm>
            <a:off x="5190565" y="4178133"/>
            <a:ext cx="905435" cy="0"/>
          </a:xfrm>
          <a:prstGeom prst="line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AF66612-A12C-CD41-B141-45F4E5309967}"/>
              </a:ext>
            </a:extLst>
          </p:cNvPr>
          <p:cNvCxnSpPr>
            <a:stCxn id="6" idx="6"/>
          </p:cNvCxnSpPr>
          <p:nvPr/>
        </p:nvCxnSpPr>
        <p:spPr bwMode="auto">
          <a:xfrm flipV="1">
            <a:off x="5190565" y="5215640"/>
            <a:ext cx="905435" cy="1"/>
          </a:xfrm>
          <a:prstGeom prst="line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328946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A0F7F-0007-404A-8B39-9C6068CEA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OpenShift Cluster installation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968C0EE8-9F44-7B48-961F-6211107BE1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67"/>
          <a:stretch/>
        </p:blipFill>
        <p:spPr>
          <a:xfrm>
            <a:off x="1075032" y="1237129"/>
            <a:ext cx="10041936" cy="260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7754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35F41-0885-4147-8417-B20C4FBCE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Installation Provisioned Infrastructure (AWS)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46D75D-304A-CF4F-A4E6-53867A861922}"/>
              </a:ext>
            </a:extLst>
          </p:cNvPr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/>
            <a:endParaRPr lang="en-US" dirty="0"/>
          </a:p>
          <a:p>
            <a:pPr lvl="0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20D1F2-B194-3145-9989-2233E9276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" y="1010922"/>
            <a:ext cx="11031272" cy="5332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7607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EAABF-3435-7142-84C8-4C02B319F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Provisioned Infrastructure (UPI)</a:t>
            </a:r>
          </a:p>
        </p:txBody>
      </p:sp>
    </p:spTree>
    <p:extLst>
      <p:ext uri="{BB962C8B-B14F-4D97-AF65-F5344CB8AC3E}">
        <p14:creationId xmlns:p14="http://schemas.microsoft.com/office/powerpoint/2010/main" val="3422780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0F55E-6801-0241-B828-E2C695210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OpenShift 4.x bootstrap process</a:t>
            </a:r>
          </a:p>
        </p:txBody>
      </p:sp>
    </p:spTree>
    <p:extLst>
      <p:ext uri="{BB962C8B-B14F-4D97-AF65-F5344CB8AC3E}">
        <p14:creationId xmlns:p14="http://schemas.microsoft.com/office/powerpoint/2010/main" val="825179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5C212-F9D8-DD4C-9B89-7EBC90BDF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01B9D-7572-C846-BAF4-FAD6E41877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Installation overview</a:t>
            </a:r>
          </a:p>
          <a:p>
            <a:pPr lvl="0"/>
            <a:r>
              <a:rPr lang="en-US" dirty="0"/>
              <a:t>CoreOS - What - Why - How</a:t>
            </a:r>
          </a:p>
          <a:p>
            <a:pPr lvl="0"/>
            <a:r>
              <a:rPr lang="en-US" dirty="0"/>
              <a:t>Requirement and preparation</a:t>
            </a:r>
          </a:p>
          <a:p>
            <a:pPr lvl="0"/>
            <a:r>
              <a:rPr lang="en-US" dirty="0"/>
              <a:t>Installation process</a:t>
            </a:r>
          </a:p>
        </p:txBody>
      </p:sp>
    </p:spTree>
    <p:extLst>
      <p:ext uri="{BB962C8B-B14F-4D97-AF65-F5344CB8AC3E}">
        <p14:creationId xmlns:p14="http://schemas.microsoft.com/office/powerpoint/2010/main" val="40835956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D75B469-6D30-9E44-B7C1-285DDBC46B13}"/>
              </a:ext>
            </a:extLst>
          </p:cNvPr>
          <p:cNvSpPr/>
          <p:nvPr/>
        </p:nvSpPr>
        <p:spPr>
          <a:xfrm>
            <a:off x="9586912" y="226216"/>
            <a:ext cx="1843087" cy="1385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master0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A7841A-97CA-6241-92A1-27E4861D390B}"/>
              </a:ext>
            </a:extLst>
          </p:cNvPr>
          <p:cNvSpPr/>
          <p:nvPr/>
        </p:nvSpPr>
        <p:spPr>
          <a:xfrm>
            <a:off x="9586912" y="1802604"/>
            <a:ext cx="1843087" cy="1385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master1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2F33DC-323C-E247-AD05-E980EEE8C139}"/>
              </a:ext>
            </a:extLst>
          </p:cNvPr>
          <p:cNvSpPr/>
          <p:nvPr/>
        </p:nvSpPr>
        <p:spPr>
          <a:xfrm>
            <a:off x="9586911" y="3378992"/>
            <a:ext cx="1843087" cy="1385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master2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649213-2475-9048-B69D-0902A58725F7}"/>
              </a:ext>
            </a:extLst>
          </p:cNvPr>
          <p:cNvSpPr/>
          <p:nvPr/>
        </p:nvSpPr>
        <p:spPr>
          <a:xfrm>
            <a:off x="2200275" y="226216"/>
            <a:ext cx="1843087" cy="1385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worker0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92783D-C270-7C4E-8957-187DF2CDDA0D}"/>
              </a:ext>
            </a:extLst>
          </p:cNvPr>
          <p:cNvSpPr/>
          <p:nvPr/>
        </p:nvSpPr>
        <p:spPr>
          <a:xfrm>
            <a:off x="4214813" y="226216"/>
            <a:ext cx="1843087" cy="1385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worker1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158383-25ED-F34B-8B1A-6482AA0D4638}"/>
              </a:ext>
            </a:extLst>
          </p:cNvPr>
          <p:cNvSpPr/>
          <p:nvPr/>
        </p:nvSpPr>
        <p:spPr>
          <a:xfrm>
            <a:off x="6229351" y="226217"/>
            <a:ext cx="1843087" cy="1385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worker2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C7AB228-B8C2-D042-BE02-27DD7EB59025}"/>
              </a:ext>
            </a:extLst>
          </p:cNvPr>
          <p:cNvSpPr/>
          <p:nvPr/>
        </p:nvSpPr>
        <p:spPr>
          <a:xfrm>
            <a:off x="5560219" y="2907504"/>
            <a:ext cx="971550" cy="942975"/>
          </a:xfrm>
          <a:prstGeom prst="ellipse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bg2"/>
                </a:solidFill>
                <a:latin typeface="IBM Plex Sans" panose="020B0503050203000203" pitchFamily="34" charset="0"/>
              </a:rPr>
              <a:t>api</a:t>
            </a:r>
            <a:br>
              <a:rPr lang="en-US" sz="1600" dirty="0">
                <a:solidFill>
                  <a:schemeClr val="bg2"/>
                </a:solidFill>
                <a:latin typeface="IBM Plex Sans" panose="020B0503050203000203" pitchFamily="34" charset="0"/>
              </a:rPr>
            </a:br>
            <a:r>
              <a:rPr lang="en-US" sz="1600" dirty="0">
                <a:solidFill>
                  <a:schemeClr val="bg2"/>
                </a:solidFill>
                <a:latin typeface="IBM Plex Sans" panose="020B0503050203000203" pitchFamily="34" charset="0"/>
              </a:rPr>
              <a:t>6443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045932B-F279-E841-AE16-E7FACA070795}"/>
              </a:ext>
            </a:extLst>
          </p:cNvPr>
          <p:cNvSpPr/>
          <p:nvPr/>
        </p:nvSpPr>
        <p:spPr>
          <a:xfrm>
            <a:off x="6229351" y="3378991"/>
            <a:ext cx="971550" cy="942975"/>
          </a:xfrm>
          <a:prstGeom prst="ellipse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2"/>
                </a:solidFill>
                <a:latin typeface="IBM Plex Sans" panose="020B0503050203000203" pitchFamily="34" charset="0"/>
              </a:rPr>
              <a:t>api</a:t>
            </a:r>
            <a:r>
              <a:rPr lang="en-US" sz="1200" dirty="0">
                <a:solidFill>
                  <a:schemeClr val="bg2"/>
                </a:solidFill>
                <a:latin typeface="IBM Plex Sans" panose="020B0503050203000203" pitchFamily="34" charset="0"/>
              </a:rPr>
              <a:t>-int</a:t>
            </a:r>
            <a:br>
              <a:rPr lang="en-US" sz="1200" dirty="0">
                <a:solidFill>
                  <a:schemeClr val="bg2"/>
                </a:solidFill>
                <a:latin typeface="IBM Plex Sans" panose="020B0503050203000203" pitchFamily="34" charset="0"/>
              </a:rPr>
            </a:br>
            <a:r>
              <a:rPr lang="en-US" sz="1200" dirty="0">
                <a:solidFill>
                  <a:schemeClr val="bg2"/>
                </a:solidFill>
                <a:latin typeface="IBM Plex Sans" panose="020B0503050203000203" pitchFamily="34" charset="0"/>
              </a:rPr>
              <a:t>22623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40D667-29EA-CE42-8410-0D9054544262}"/>
              </a:ext>
            </a:extLst>
          </p:cNvPr>
          <p:cNvSpPr/>
          <p:nvPr/>
        </p:nvSpPr>
        <p:spPr>
          <a:xfrm>
            <a:off x="1012031" y="2936079"/>
            <a:ext cx="1843087" cy="1385887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HTTP server</a:t>
            </a:r>
            <a:b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</a:b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D540070-B574-074D-BB19-7CCF44BD3CE7}"/>
              </a:ext>
            </a:extLst>
          </p:cNvPr>
          <p:cNvSpPr/>
          <p:nvPr/>
        </p:nvSpPr>
        <p:spPr>
          <a:xfrm>
            <a:off x="542925" y="6200775"/>
            <a:ext cx="214313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>
              <a:latin typeface="IBM Plex Sans" panose="020B0503050203000203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8E6F98B-1BEC-0242-AB58-5AD280D67239}"/>
              </a:ext>
            </a:extLst>
          </p:cNvPr>
          <p:cNvGrpSpPr/>
          <p:nvPr/>
        </p:nvGrpSpPr>
        <p:grpSpPr>
          <a:xfrm>
            <a:off x="3122769" y="378169"/>
            <a:ext cx="8131969" cy="6001643"/>
            <a:chOff x="3047999" y="58847"/>
            <a:chExt cx="8131969" cy="600164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8FA45DC5-A8C0-734D-B4C1-284937B4170B}"/>
                </a:ext>
              </a:extLst>
            </p:cNvPr>
            <p:cNvSpPr/>
            <p:nvPr/>
          </p:nvSpPr>
          <p:spPr>
            <a:xfrm>
              <a:off x="3047999" y="58847"/>
              <a:ext cx="8131969" cy="6001643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2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sz="1600" dirty="0" err="1">
                  <a:latin typeface="IBM Plex Mono" panose="020B0509050203000203" pitchFamily="49" charset="77"/>
                </a:rPr>
                <a:t>apiVersion</a:t>
              </a:r>
              <a:r>
                <a:rPr lang="en-US" sz="1600" dirty="0">
                  <a:latin typeface="IBM Plex Mono" panose="020B0509050203000203" pitchFamily="49" charset="77"/>
                </a:rPr>
                <a:t>: v1</a:t>
              </a:r>
            </a:p>
            <a:p>
              <a:r>
                <a:rPr lang="en-US" sz="1600" dirty="0" err="1">
                  <a:latin typeface="IBM Plex Mono" panose="020B0509050203000203" pitchFamily="49" charset="77"/>
                </a:rPr>
                <a:t>baseDomain</a:t>
              </a:r>
              <a:r>
                <a:rPr lang="en-US" sz="1600" dirty="0">
                  <a:latin typeface="IBM Plex Mono" panose="020B0509050203000203" pitchFamily="49" charset="77"/>
                </a:rPr>
                <a:t>: </a:t>
              </a:r>
              <a:r>
                <a:rPr lang="en-US" sz="1600" dirty="0" err="1">
                  <a:latin typeface="IBM Plex Mono" panose="020B0509050203000203" pitchFamily="49" charset="77"/>
                </a:rPr>
                <a:t>example.com</a:t>
              </a:r>
              <a:endParaRPr lang="en-US" sz="1600" dirty="0">
                <a:latin typeface="IBM Plex Mono" panose="020B0509050203000203" pitchFamily="49" charset="77"/>
              </a:endParaRPr>
            </a:p>
            <a:p>
              <a:r>
                <a:rPr lang="en-US" sz="1600" dirty="0">
                  <a:latin typeface="IBM Plex Mono" panose="020B0509050203000203" pitchFamily="49" charset="77"/>
                </a:rPr>
                <a:t>compute: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- hyperthreading: Enabled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name: worker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replicas: 0</a:t>
              </a:r>
            </a:p>
            <a:p>
              <a:r>
                <a:rPr lang="en-US" sz="1600" dirty="0" err="1">
                  <a:latin typeface="IBM Plex Mono" panose="020B0509050203000203" pitchFamily="49" charset="77"/>
                </a:rPr>
                <a:t>controlPlane</a:t>
              </a:r>
              <a:r>
                <a:rPr lang="en-US" sz="1600" dirty="0">
                  <a:latin typeface="IBM Plex Mono" panose="020B0509050203000203" pitchFamily="49" charset="77"/>
                </a:rPr>
                <a:t>: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hyperthreading: Enabled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name: master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replicas: 3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metadata: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name: ocp4cluster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networking: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</a:t>
              </a:r>
              <a:r>
                <a:rPr lang="en-US" sz="1600" dirty="0" err="1">
                  <a:latin typeface="IBM Plex Mono" panose="020B0509050203000203" pitchFamily="49" charset="77"/>
                </a:rPr>
                <a:t>clusterNetwork</a:t>
              </a:r>
              <a:r>
                <a:rPr lang="en-US" sz="1600" dirty="0">
                  <a:latin typeface="IBM Plex Mono" panose="020B0509050203000203" pitchFamily="49" charset="77"/>
                </a:rPr>
                <a:t>: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- </a:t>
              </a:r>
              <a:r>
                <a:rPr lang="en-US" sz="1600" dirty="0" err="1">
                  <a:latin typeface="IBM Plex Mono" panose="020B0509050203000203" pitchFamily="49" charset="77"/>
                </a:rPr>
                <a:t>cidr</a:t>
              </a:r>
              <a:r>
                <a:rPr lang="en-US" sz="1600" dirty="0">
                  <a:latin typeface="IBM Plex Mono" panose="020B0509050203000203" pitchFamily="49" charset="77"/>
                </a:rPr>
                <a:t>: 10.128.0.0/14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  </a:t>
              </a:r>
              <a:r>
                <a:rPr lang="en-US" sz="1600" dirty="0" err="1">
                  <a:latin typeface="IBM Plex Mono" panose="020B0509050203000203" pitchFamily="49" charset="77"/>
                </a:rPr>
                <a:t>hostPrefix</a:t>
              </a:r>
              <a:r>
                <a:rPr lang="en-US" sz="1600" dirty="0">
                  <a:latin typeface="IBM Plex Mono" panose="020B0509050203000203" pitchFamily="49" charset="77"/>
                </a:rPr>
                <a:t>: 23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</a:t>
              </a:r>
              <a:r>
                <a:rPr lang="en-US" sz="1600" dirty="0" err="1">
                  <a:latin typeface="IBM Plex Mono" panose="020B0509050203000203" pitchFamily="49" charset="77"/>
                </a:rPr>
                <a:t>machineCIDR</a:t>
              </a:r>
              <a:r>
                <a:rPr lang="en-US" sz="1600" dirty="0">
                  <a:latin typeface="IBM Plex Mono" panose="020B0509050203000203" pitchFamily="49" charset="77"/>
                </a:rPr>
                <a:t>: 10.0.0.0/16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</a:t>
              </a:r>
              <a:r>
                <a:rPr lang="en-US" sz="1600" dirty="0" err="1">
                  <a:latin typeface="IBM Plex Mono" panose="020B0509050203000203" pitchFamily="49" charset="77"/>
                </a:rPr>
                <a:t>networkType</a:t>
              </a:r>
              <a:r>
                <a:rPr lang="en-US" sz="1600" dirty="0">
                  <a:latin typeface="IBM Plex Mono" panose="020B0509050203000203" pitchFamily="49" charset="77"/>
                </a:rPr>
                <a:t>: </a:t>
              </a:r>
              <a:r>
                <a:rPr lang="en-US" sz="1600" dirty="0" err="1">
                  <a:latin typeface="IBM Plex Mono" panose="020B0509050203000203" pitchFamily="49" charset="77"/>
                </a:rPr>
                <a:t>OpenShiftSDN</a:t>
              </a:r>
              <a:endParaRPr lang="en-US" sz="1600" dirty="0">
                <a:latin typeface="IBM Plex Mono" panose="020B0509050203000203" pitchFamily="49" charset="77"/>
              </a:endParaRPr>
            </a:p>
            <a:p>
              <a:r>
                <a:rPr lang="en-US" sz="1600" dirty="0">
                  <a:latin typeface="IBM Plex Mono" panose="020B0509050203000203" pitchFamily="49" charset="77"/>
                </a:rPr>
                <a:t>  </a:t>
              </a:r>
              <a:r>
                <a:rPr lang="en-US" sz="1600" dirty="0" err="1">
                  <a:latin typeface="IBM Plex Mono" panose="020B0509050203000203" pitchFamily="49" charset="77"/>
                </a:rPr>
                <a:t>serviceNetwork</a:t>
              </a:r>
              <a:r>
                <a:rPr lang="en-US" sz="1600" dirty="0">
                  <a:latin typeface="IBM Plex Mono" panose="020B0509050203000203" pitchFamily="49" charset="77"/>
                </a:rPr>
                <a:t>: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- 172.30.0.0/16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platform: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none: {}</a:t>
              </a:r>
            </a:p>
            <a:p>
              <a:r>
                <a:rPr lang="en-US" sz="1600" dirty="0" err="1">
                  <a:latin typeface="IBM Plex Mono" panose="020B0509050203000203" pitchFamily="49" charset="77"/>
                </a:rPr>
                <a:t>pullSecret</a:t>
              </a:r>
              <a:r>
                <a:rPr lang="en-US" sz="1600" dirty="0">
                  <a:latin typeface="IBM Plex Mono" panose="020B0509050203000203" pitchFamily="49" charset="77"/>
                </a:rPr>
                <a:t>: ‘{“auth“:{“</a:t>
              </a:r>
              <a:r>
                <a:rPr lang="en-US" sz="1600" dirty="0" err="1">
                  <a:latin typeface="IBM Plex Mono" panose="020B0509050203000203" pitchFamily="49" charset="77"/>
                </a:rPr>
                <a:t>quay.io</a:t>
              </a:r>
              <a:r>
                <a:rPr lang="en-US" sz="1600" dirty="0">
                  <a:latin typeface="IBM Plex Mono" panose="020B0509050203000203" pitchFamily="49" charset="77"/>
                </a:rPr>
                <a:t>”:{“</a:t>
              </a:r>
              <a:r>
                <a:rPr lang="en-US" sz="1600" dirty="0" err="1">
                  <a:latin typeface="IBM Plex Mono" panose="020B0509050203000203" pitchFamily="49" charset="77"/>
                </a:rPr>
                <a:t>email”:”a@b.com”,”auth</a:t>
              </a:r>
              <a:r>
                <a:rPr lang="en-US" sz="1600" dirty="0">
                  <a:latin typeface="IBM Plex Mono" panose="020B0509050203000203" pitchFamily="49" charset="77"/>
                </a:rPr>
                <a:t>”:””}}}’</a:t>
              </a:r>
            </a:p>
            <a:p>
              <a:r>
                <a:rPr lang="en-US" sz="1600" dirty="0" err="1">
                  <a:latin typeface="IBM Plex Mono" panose="020B0509050203000203" pitchFamily="49" charset="77"/>
                </a:rPr>
                <a:t>sshKey</a:t>
              </a:r>
              <a:r>
                <a:rPr lang="en-US" sz="1600" dirty="0">
                  <a:latin typeface="IBM Plex Mono" panose="020B0509050203000203" pitchFamily="49" charset="77"/>
                </a:rPr>
                <a:t>: “</a:t>
              </a:r>
              <a:r>
                <a:rPr lang="en-US" sz="1600" dirty="0" err="1">
                  <a:latin typeface="IBM Plex Mono" panose="020B0509050203000203" pitchFamily="49" charset="77"/>
                </a:rPr>
                <a:t>ssh-rsa</a:t>
              </a:r>
              <a:r>
                <a:rPr lang="en-US" sz="1600" dirty="0">
                  <a:latin typeface="IBM Plex Mono" panose="020B0509050203000203" pitchFamily="49" charset="77"/>
                </a:rPr>
                <a:t> ...”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ED84441-8700-A840-830E-5399991D6CEC}"/>
                </a:ext>
              </a:extLst>
            </p:cNvPr>
            <p:cNvSpPr txBox="1"/>
            <p:nvPr/>
          </p:nvSpPr>
          <p:spPr>
            <a:xfrm>
              <a:off x="7689533" y="305068"/>
              <a:ext cx="2280285" cy="36933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IBM Plex Sans" panose="020B0503050203000203" pitchFamily="34" charset="0"/>
                </a:rPr>
                <a:t>install-</a:t>
              </a:r>
              <a:r>
                <a:rPr lang="en-US" b="1" dirty="0" err="1">
                  <a:latin typeface="IBM Plex Sans" panose="020B0503050203000203" pitchFamily="34" charset="0"/>
                </a:rPr>
                <a:t>config.yaml</a:t>
              </a:r>
              <a:endParaRPr lang="en-US" b="1" dirty="0">
                <a:latin typeface="IBM Plex Sans" panose="020B050305020300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2317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D75B469-6D30-9E44-B7C1-285DDBC46B13}"/>
              </a:ext>
            </a:extLst>
          </p:cNvPr>
          <p:cNvSpPr/>
          <p:nvPr/>
        </p:nvSpPr>
        <p:spPr>
          <a:xfrm>
            <a:off x="9586912" y="226216"/>
            <a:ext cx="1843087" cy="1385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master0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A7841A-97CA-6241-92A1-27E4861D390B}"/>
              </a:ext>
            </a:extLst>
          </p:cNvPr>
          <p:cNvSpPr/>
          <p:nvPr/>
        </p:nvSpPr>
        <p:spPr>
          <a:xfrm>
            <a:off x="9586912" y="1802604"/>
            <a:ext cx="1843087" cy="1385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master1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2F33DC-323C-E247-AD05-E980EEE8C139}"/>
              </a:ext>
            </a:extLst>
          </p:cNvPr>
          <p:cNvSpPr/>
          <p:nvPr/>
        </p:nvSpPr>
        <p:spPr>
          <a:xfrm>
            <a:off x="9586911" y="3378992"/>
            <a:ext cx="1843087" cy="1385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master2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649213-2475-9048-B69D-0902A58725F7}"/>
              </a:ext>
            </a:extLst>
          </p:cNvPr>
          <p:cNvSpPr/>
          <p:nvPr/>
        </p:nvSpPr>
        <p:spPr>
          <a:xfrm>
            <a:off x="2200275" y="226216"/>
            <a:ext cx="1843087" cy="1385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worker0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92783D-C270-7C4E-8957-187DF2CDDA0D}"/>
              </a:ext>
            </a:extLst>
          </p:cNvPr>
          <p:cNvSpPr/>
          <p:nvPr/>
        </p:nvSpPr>
        <p:spPr>
          <a:xfrm>
            <a:off x="4214813" y="226216"/>
            <a:ext cx="1843087" cy="1385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worker1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158383-25ED-F34B-8B1A-6482AA0D4638}"/>
              </a:ext>
            </a:extLst>
          </p:cNvPr>
          <p:cNvSpPr/>
          <p:nvPr/>
        </p:nvSpPr>
        <p:spPr>
          <a:xfrm>
            <a:off x="6229351" y="226217"/>
            <a:ext cx="1843087" cy="1385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worker2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C7AB228-B8C2-D042-BE02-27DD7EB59025}"/>
              </a:ext>
            </a:extLst>
          </p:cNvPr>
          <p:cNvSpPr/>
          <p:nvPr/>
        </p:nvSpPr>
        <p:spPr>
          <a:xfrm>
            <a:off x="5560219" y="2907504"/>
            <a:ext cx="971550" cy="942975"/>
          </a:xfrm>
          <a:prstGeom prst="ellipse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bg2"/>
                </a:solidFill>
                <a:latin typeface="IBM Plex Sans" panose="020B0503050203000203" pitchFamily="34" charset="0"/>
              </a:rPr>
              <a:t>api</a:t>
            </a:r>
            <a:br>
              <a:rPr lang="en-US" sz="1600" dirty="0">
                <a:solidFill>
                  <a:schemeClr val="bg2"/>
                </a:solidFill>
                <a:latin typeface="IBM Plex Sans" panose="020B0503050203000203" pitchFamily="34" charset="0"/>
              </a:rPr>
            </a:br>
            <a:r>
              <a:rPr lang="en-US" sz="1600" dirty="0">
                <a:solidFill>
                  <a:schemeClr val="bg2"/>
                </a:solidFill>
                <a:latin typeface="IBM Plex Sans" panose="020B0503050203000203" pitchFamily="34" charset="0"/>
              </a:rPr>
              <a:t>6443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045932B-F279-E841-AE16-E7FACA070795}"/>
              </a:ext>
            </a:extLst>
          </p:cNvPr>
          <p:cNvSpPr/>
          <p:nvPr/>
        </p:nvSpPr>
        <p:spPr>
          <a:xfrm>
            <a:off x="6229351" y="3378991"/>
            <a:ext cx="971550" cy="942975"/>
          </a:xfrm>
          <a:prstGeom prst="ellipse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2"/>
                </a:solidFill>
                <a:latin typeface="IBM Plex Sans" panose="020B0503050203000203" pitchFamily="34" charset="0"/>
              </a:rPr>
              <a:t>api</a:t>
            </a:r>
            <a:r>
              <a:rPr lang="en-US" sz="1200" dirty="0">
                <a:solidFill>
                  <a:schemeClr val="bg2"/>
                </a:solidFill>
                <a:latin typeface="IBM Plex Sans" panose="020B0503050203000203" pitchFamily="34" charset="0"/>
              </a:rPr>
              <a:t>-int</a:t>
            </a:r>
            <a:br>
              <a:rPr lang="en-US" sz="1200" dirty="0">
                <a:solidFill>
                  <a:schemeClr val="bg2"/>
                </a:solidFill>
                <a:latin typeface="IBM Plex Sans" panose="020B0503050203000203" pitchFamily="34" charset="0"/>
              </a:rPr>
            </a:br>
            <a:r>
              <a:rPr lang="en-US" sz="1200" dirty="0">
                <a:solidFill>
                  <a:schemeClr val="bg2"/>
                </a:solidFill>
                <a:latin typeface="IBM Plex Sans" panose="020B0503050203000203" pitchFamily="34" charset="0"/>
              </a:rPr>
              <a:t>22623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40D667-29EA-CE42-8410-0D9054544262}"/>
              </a:ext>
            </a:extLst>
          </p:cNvPr>
          <p:cNvSpPr/>
          <p:nvPr/>
        </p:nvSpPr>
        <p:spPr>
          <a:xfrm>
            <a:off x="1012031" y="2936079"/>
            <a:ext cx="1843087" cy="1385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HTTP server</a:t>
            </a:r>
            <a:b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</a:b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D540070-B574-074D-BB19-7CCF44BD3CE7}"/>
              </a:ext>
            </a:extLst>
          </p:cNvPr>
          <p:cNvSpPr/>
          <p:nvPr/>
        </p:nvSpPr>
        <p:spPr>
          <a:xfrm>
            <a:off x="542925" y="6200775"/>
            <a:ext cx="214313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>
              <a:latin typeface="IBM Plex Sans" panose="020B050305020300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90CD4F-5D56-6F40-BA02-30D9448AF13C}"/>
              </a:ext>
            </a:extLst>
          </p:cNvPr>
          <p:cNvSpPr txBox="1"/>
          <p:nvPr/>
        </p:nvSpPr>
        <p:spPr>
          <a:xfrm>
            <a:off x="1183297" y="3492420"/>
            <a:ext cx="15005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bootstrap.ign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master.ign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worker.ign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3125E7B-315C-F743-B078-4C70F68FFA54}"/>
              </a:ext>
            </a:extLst>
          </p:cNvPr>
          <p:cNvGrpSpPr/>
          <p:nvPr/>
        </p:nvGrpSpPr>
        <p:grpSpPr>
          <a:xfrm>
            <a:off x="3122769" y="378169"/>
            <a:ext cx="8131969" cy="6001643"/>
            <a:chOff x="3047999" y="58847"/>
            <a:chExt cx="8131969" cy="600164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98476FC-16B5-BF48-B09E-24C84DD5ED56}"/>
                </a:ext>
              </a:extLst>
            </p:cNvPr>
            <p:cNvSpPr/>
            <p:nvPr/>
          </p:nvSpPr>
          <p:spPr>
            <a:xfrm>
              <a:off x="3047999" y="58847"/>
              <a:ext cx="8131969" cy="6001643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2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sz="1600" dirty="0" err="1">
                  <a:latin typeface="IBM Plex Mono" panose="020B0509050203000203" pitchFamily="49" charset="77"/>
                </a:rPr>
                <a:t>apiVersion</a:t>
              </a:r>
              <a:r>
                <a:rPr lang="en-US" sz="1600" dirty="0">
                  <a:latin typeface="IBM Plex Mono" panose="020B0509050203000203" pitchFamily="49" charset="77"/>
                </a:rPr>
                <a:t>: v1</a:t>
              </a:r>
            </a:p>
            <a:p>
              <a:r>
                <a:rPr lang="en-US" sz="1600" dirty="0" err="1">
                  <a:latin typeface="IBM Plex Mono" panose="020B0509050203000203" pitchFamily="49" charset="77"/>
                </a:rPr>
                <a:t>baseDomain</a:t>
              </a:r>
              <a:r>
                <a:rPr lang="en-US" sz="1600" dirty="0">
                  <a:latin typeface="IBM Plex Mono" panose="020B0509050203000203" pitchFamily="49" charset="77"/>
                </a:rPr>
                <a:t>: </a:t>
              </a:r>
              <a:r>
                <a:rPr lang="en-US" sz="1600" dirty="0" err="1">
                  <a:latin typeface="IBM Plex Mono" panose="020B0509050203000203" pitchFamily="49" charset="77"/>
                </a:rPr>
                <a:t>example.com</a:t>
              </a:r>
              <a:endParaRPr lang="en-US" sz="1600" dirty="0">
                <a:latin typeface="IBM Plex Mono" panose="020B0509050203000203" pitchFamily="49" charset="77"/>
              </a:endParaRPr>
            </a:p>
            <a:p>
              <a:r>
                <a:rPr lang="en-US" sz="1600" dirty="0">
                  <a:latin typeface="IBM Plex Mono" panose="020B0509050203000203" pitchFamily="49" charset="77"/>
                </a:rPr>
                <a:t>compute: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- hyperthreading: Enabled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name: worker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replicas: 0</a:t>
              </a:r>
            </a:p>
            <a:p>
              <a:r>
                <a:rPr lang="en-US" sz="1600" dirty="0" err="1">
                  <a:latin typeface="IBM Plex Mono" panose="020B0509050203000203" pitchFamily="49" charset="77"/>
                </a:rPr>
                <a:t>controlPlane</a:t>
              </a:r>
              <a:r>
                <a:rPr lang="en-US" sz="1600" dirty="0">
                  <a:latin typeface="IBM Plex Mono" panose="020B0509050203000203" pitchFamily="49" charset="77"/>
                </a:rPr>
                <a:t>: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hyperthreading: Enabled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name: master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replicas: 3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metadata: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name: ocp4cluster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networking: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</a:t>
              </a:r>
              <a:r>
                <a:rPr lang="en-US" sz="1600" dirty="0" err="1">
                  <a:latin typeface="IBM Plex Mono" panose="020B0509050203000203" pitchFamily="49" charset="77"/>
                </a:rPr>
                <a:t>clusterNetwork</a:t>
              </a:r>
              <a:r>
                <a:rPr lang="en-US" sz="1600" dirty="0">
                  <a:latin typeface="IBM Plex Mono" panose="020B0509050203000203" pitchFamily="49" charset="77"/>
                </a:rPr>
                <a:t>: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- </a:t>
              </a:r>
              <a:r>
                <a:rPr lang="en-US" sz="1600" dirty="0" err="1">
                  <a:latin typeface="IBM Plex Mono" panose="020B0509050203000203" pitchFamily="49" charset="77"/>
                </a:rPr>
                <a:t>cidr</a:t>
              </a:r>
              <a:r>
                <a:rPr lang="en-US" sz="1600" dirty="0">
                  <a:latin typeface="IBM Plex Mono" panose="020B0509050203000203" pitchFamily="49" charset="77"/>
                </a:rPr>
                <a:t>: 10.128.0.0/14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  </a:t>
              </a:r>
              <a:r>
                <a:rPr lang="en-US" sz="1600" dirty="0" err="1">
                  <a:latin typeface="IBM Plex Mono" panose="020B0509050203000203" pitchFamily="49" charset="77"/>
                </a:rPr>
                <a:t>hostPrefix</a:t>
              </a:r>
              <a:r>
                <a:rPr lang="en-US" sz="1600" dirty="0">
                  <a:latin typeface="IBM Plex Mono" panose="020B0509050203000203" pitchFamily="49" charset="77"/>
                </a:rPr>
                <a:t>: 23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</a:t>
              </a:r>
              <a:r>
                <a:rPr lang="en-US" sz="1600" dirty="0" err="1">
                  <a:latin typeface="IBM Plex Mono" panose="020B0509050203000203" pitchFamily="49" charset="77"/>
                </a:rPr>
                <a:t>machineCIDR</a:t>
              </a:r>
              <a:r>
                <a:rPr lang="en-US" sz="1600" dirty="0">
                  <a:latin typeface="IBM Plex Mono" panose="020B0509050203000203" pitchFamily="49" charset="77"/>
                </a:rPr>
                <a:t>: 10.0.0.0/16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</a:t>
              </a:r>
              <a:r>
                <a:rPr lang="en-US" sz="1600" dirty="0" err="1">
                  <a:latin typeface="IBM Plex Mono" panose="020B0509050203000203" pitchFamily="49" charset="77"/>
                </a:rPr>
                <a:t>networkType</a:t>
              </a:r>
              <a:r>
                <a:rPr lang="en-US" sz="1600" dirty="0">
                  <a:latin typeface="IBM Plex Mono" panose="020B0509050203000203" pitchFamily="49" charset="77"/>
                </a:rPr>
                <a:t>: </a:t>
              </a:r>
              <a:r>
                <a:rPr lang="en-US" sz="1600" dirty="0" err="1">
                  <a:latin typeface="IBM Plex Mono" panose="020B0509050203000203" pitchFamily="49" charset="77"/>
                </a:rPr>
                <a:t>OpenShiftSDN</a:t>
              </a:r>
              <a:endParaRPr lang="en-US" sz="1600" dirty="0">
                <a:latin typeface="IBM Plex Mono" panose="020B0509050203000203" pitchFamily="49" charset="77"/>
              </a:endParaRPr>
            </a:p>
            <a:p>
              <a:r>
                <a:rPr lang="en-US" sz="1600" dirty="0">
                  <a:latin typeface="IBM Plex Mono" panose="020B0509050203000203" pitchFamily="49" charset="77"/>
                </a:rPr>
                <a:t>  </a:t>
              </a:r>
              <a:r>
                <a:rPr lang="en-US" sz="1600" dirty="0" err="1">
                  <a:latin typeface="IBM Plex Mono" panose="020B0509050203000203" pitchFamily="49" charset="77"/>
                </a:rPr>
                <a:t>serviceNetwork</a:t>
              </a:r>
              <a:r>
                <a:rPr lang="en-US" sz="1600" dirty="0">
                  <a:latin typeface="IBM Plex Mono" panose="020B0509050203000203" pitchFamily="49" charset="77"/>
                </a:rPr>
                <a:t>: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- 172.30.0.0/16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platform:</a:t>
              </a:r>
            </a:p>
            <a:p>
              <a:r>
                <a:rPr lang="en-US" sz="1600" dirty="0">
                  <a:latin typeface="IBM Plex Mono" panose="020B0509050203000203" pitchFamily="49" charset="77"/>
                </a:rPr>
                <a:t>  none: {}</a:t>
              </a:r>
            </a:p>
            <a:p>
              <a:r>
                <a:rPr lang="en-US" sz="1600" dirty="0" err="1">
                  <a:latin typeface="IBM Plex Mono" panose="020B0509050203000203" pitchFamily="49" charset="77"/>
                </a:rPr>
                <a:t>pullSecret</a:t>
              </a:r>
              <a:r>
                <a:rPr lang="en-US" sz="1600" dirty="0">
                  <a:latin typeface="IBM Plex Mono" panose="020B0509050203000203" pitchFamily="49" charset="77"/>
                </a:rPr>
                <a:t>: ‘{“auth“:{“</a:t>
              </a:r>
              <a:r>
                <a:rPr lang="en-US" sz="1600" dirty="0" err="1">
                  <a:latin typeface="IBM Plex Mono" panose="020B0509050203000203" pitchFamily="49" charset="77"/>
                </a:rPr>
                <a:t>quay.io</a:t>
              </a:r>
              <a:r>
                <a:rPr lang="en-US" sz="1600" dirty="0">
                  <a:latin typeface="IBM Plex Mono" panose="020B0509050203000203" pitchFamily="49" charset="77"/>
                </a:rPr>
                <a:t>”:{“</a:t>
              </a:r>
              <a:r>
                <a:rPr lang="en-US" sz="1600" dirty="0" err="1">
                  <a:latin typeface="IBM Plex Mono" panose="020B0509050203000203" pitchFamily="49" charset="77"/>
                </a:rPr>
                <a:t>email”:”a@b.com”,”auth</a:t>
              </a:r>
              <a:r>
                <a:rPr lang="en-US" sz="1600" dirty="0">
                  <a:latin typeface="IBM Plex Mono" panose="020B0509050203000203" pitchFamily="49" charset="77"/>
                </a:rPr>
                <a:t>”:””}}}’</a:t>
              </a:r>
            </a:p>
            <a:p>
              <a:r>
                <a:rPr lang="en-US" sz="1600" dirty="0" err="1">
                  <a:latin typeface="IBM Plex Mono" panose="020B0509050203000203" pitchFamily="49" charset="77"/>
                </a:rPr>
                <a:t>sshKey</a:t>
              </a:r>
              <a:r>
                <a:rPr lang="en-US" sz="1600" dirty="0">
                  <a:latin typeface="IBM Plex Mono" panose="020B0509050203000203" pitchFamily="49" charset="77"/>
                </a:rPr>
                <a:t>: “</a:t>
              </a:r>
              <a:r>
                <a:rPr lang="en-US" sz="1600" dirty="0" err="1">
                  <a:latin typeface="IBM Plex Mono" panose="020B0509050203000203" pitchFamily="49" charset="77"/>
                </a:rPr>
                <a:t>ssh-rsa</a:t>
              </a:r>
              <a:r>
                <a:rPr lang="en-US" sz="1600" dirty="0">
                  <a:latin typeface="IBM Plex Mono" panose="020B0509050203000203" pitchFamily="49" charset="77"/>
                </a:rPr>
                <a:t> ...”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6EEBFF9-48D7-E245-9C7E-EC2CDA1D7F31}"/>
                </a:ext>
              </a:extLst>
            </p:cNvPr>
            <p:cNvSpPr txBox="1"/>
            <p:nvPr/>
          </p:nvSpPr>
          <p:spPr>
            <a:xfrm>
              <a:off x="7689533" y="305068"/>
              <a:ext cx="2280285" cy="36933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IBM Plex Sans" panose="020B0503050203000203" pitchFamily="34" charset="0"/>
                </a:rPr>
                <a:t>install-</a:t>
              </a:r>
              <a:r>
                <a:rPr lang="en-US" b="1" dirty="0" err="1">
                  <a:latin typeface="IBM Plex Sans" panose="020B0503050203000203" pitchFamily="34" charset="0"/>
                </a:rPr>
                <a:t>config.yaml</a:t>
              </a:r>
              <a:endParaRPr lang="en-US" b="1" dirty="0">
                <a:latin typeface="IBM Plex Sans" panose="020B0503050203000203" pitchFamily="34" charset="0"/>
              </a:endParaRPr>
            </a:p>
          </p:txBody>
        </p:sp>
      </p:grpSp>
      <p:sp>
        <p:nvSpPr>
          <p:cNvPr id="20" name="Rounded Rectangular Callout 19">
            <a:extLst>
              <a:ext uri="{FF2B5EF4-FFF2-40B4-BE49-F238E27FC236}">
                <a16:creationId xmlns:a16="http://schemas.microsoft.com/office/drawing/2014/main" id="{FEEE3ABD-F169-6447-A20A-3F95B7CF38FF}"/>
              </a:ext>
            </a:extLst>
          </p:cNvPr>
          <p:cNvSpPr/>
          <p:nvPr/>
        </p:nvSpPr>
        <p:spPr>
          <a:xfrm>
            <a:off x="757238" y="226216"/>
            <a:ext cx="5774531" cy="2245522"/>
          </a:xfrm>
          <a:prstGeom prst="wedgeRoundRectCallou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Ready for installation</a:t>
            </a:r>
          </a:p>
          <a:p>
            <a:pPr algn="ctr"/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b="1" dirty="0" err="1">
                <a:solidFill>
                  <a:schemeClr val="tx1"/>
                </a:solidFill>
                <a:latin typeface="IBM Plex Mono" panose="020B0509050203000203" pitchFamily="49" charset="77"/>
              </a:rPr>
              <a:t>openshift</a:t>
            </a:r>
            <a:r>
              <a:rPr lang="en-US" sz="1600" b="1" dirty="0">
                <a:solidFill>
                  <a:schemeClr val="tx1"/>
                </a:solidFill>
                <a:latin typeface="IBM Plex Mono" panose="020B0509050203000203" pitchFamily="49" charset="77"/>
              </a:rPr>
              <a:t>-install create manifests</a:t>
            </a:r>
            <a:br>
              <a:rPr lang="en-US" sz="1600" b="1" dirty="0">
                <a:solidFill>
                  <a:schemeClr val="tx1"/>
                </a:solidFill>
                <a:latin typeface="IBM Plex Mono" panose="020B0509050203000203" pitchFamily="49" charset="77"/>
              </a:rPr>
            </a:br>
            <a:r>
              <a:rPr lang="en-US" sz="1600" b="1" dirty="0" err="1">
                <a:solidFill>
                  <a:schemeClr val="tx1"/>
                </a:solidFill>
                <a:latin typeface="IBM Plex Mono" panose="020B0509050203000203" pitchFamily="49" charset="77"/>
              </a:rPr>
              <a:t>openshift</a:t>
            </a:r>
            <a:r>
              <a:rPr lang="en-US" sz="1600" b="1" dirty="0">
                <a:solidFill>
                  <a:schemeClr val="tx1"/>
                </a:solidFill>
                <a:latin typeface="IBM Plex Mono" panose="020B0509050203000203" pitchFamily="49" charset="77"/>
              </a:rPr>
              <a:t>-install create ignition-configs</a:t>
            </a:r>
          </a:p>
        </p:txBody>
      </p:sp>
    </p:spTree>
    <p:extLst>
      <p:ext uri="{BB962C8B-B14F-4D97-AF65-F5344CB8AC3E}">
        <p14:creationId xmlns:p14="http://schemas.microsoft.com/office/powerpoint/2010/main" val="413236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" grpId="0"/>
      <p:bldP spid="2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0E1E4B8-9BF7-1F40-BF84-5D2D80949856}"/>
              </a:ext>
            </a:extLst>
          </p:cNvPr>
          <p:cNvSpPr/>
          <p:nvPr/>
        </p:nvSpPr>
        <p:spPr>
          <a:xfrm>
            <a:off x="5560219" y="4936331"/>
            <a:ext cx="1843087" cy="1385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bootstrap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75B469-6D30-9E44-B7C1-285DDBC46B13}"/>
              </a:ext>
            </a:extLst>
          </p:cNvPr>
          <p:cNvSpPr/>
          <p:nvPr/>
        </p:nvSpPr>
        <p:spPr>
          <a:xfrm>
            <a:off x="9586912" y="226216"/>
            <a:ext cx="1843087" cy="1385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master0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A7841A-97CA-6241-92A1-27E4861D390B}"/>
              </a:ext>
            </a:extLst>
          </p:cNvPr>
          <p:cNvSpPr/>
          <p:nvPr/>
        </p:nvSpPr>
        <p:spPr>
          <a:xfrm>
            <a:off x="9586912" y="1802604"/>
            <a:ext cx="1843087" cy="1385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master1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2F33DC-323C-E247-AD05-E980EEE8C139}"/>
              </a:ext>
            </a:extLst>
          </p:cNvPr>
          <p:cNvSpPr/>
          <p:nvPr/>
        </p:nvSpPr>
        <p:spPr>
          <a:xfrm>
            <a:off x="9586911" y="3378992"/>
            <a:ext cx="1843087" cy="1385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master2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649213-2475-9048-B69D-0902A58725F7}"/>
              </a:ext>
            </a:extLst>
          </p:cNvPr>
          <p:cNvSpPr/>
          <p:nvPr/>
        </p:nvSpPr>
        <p:spPr>
          <a:xfrm>
            <a:off x="2200275" y="226216"/>
            <a:ext cx="1843087" cy="1385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worker0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92783D-C270-7C4E-8957-187DF2CDDA0D}"/>
              </a:ext>
            </a:extLst>
          </p:cNvPr>
          <p:cNvSpPr/>
          <p:nvPr/>
        </p:nvSpPr>
        <p:spPr>
          <a:xfrm>
            <a:off x="4214813" y="226216"/>
            <a:ext cx="1843087" cy="1385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worker1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158383-25ED-F34B-8B1A-6482AA0D4638}"/>
              </a:ext>
            </a:extLst>
          </p:cNvPr>
          <p:cNvSpPr/>
          <p:nvPr/>
        </p:nvSpPr>
        <p:spPr>
          <a:xfrm>
            <a:off x="6229351" y="226217"/>
            <a:ext cx="1843087" cy="138588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/>
                </a:solidFill>
                <a:latin typeface="IBM Plex Sans" panose="020B0503050203000203" pitchFamily="34" charset="0"/>
              </a:rPr>
              <a:t>worker2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C7AB228-B8C2-D042-BE02-27DD7EB59025}"/>
              </a:ext>
            </a:extLst>
          </p:cNvPr>
          <p:cNvSpPr/>
          <p:nvPr/>
        </p:nvSpPr>
        <p:spPr>
          <a:xfrm>
            <a:off x="5560219" y="2907504"/>
            <a:ext cx="971550" cy="942975"/>
          </a:xfrm>
          <a:prstGeom prst="ellipse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bg2"/>
                </a:solidFill>
                <a:latin typeface="IBM Plex Sans" panose="020B0503050203000203" pitchFamily="34" charset="0"/>
              </a:rPr>
              <a:t>api</a:t>
            </a:r>
            <a:br>
              <a:rPr lang="en-US" sz="1600" dirty="0">
                <a:solidFill>
                  <a:schemeClr val="bg2"/>
                </a:solidFill>
                <a:latin typeface="IBM Plex Sans" panose="020B0503050203000203" pitchFamily="34" charset="0"/>
              </a:rPr>
            </a:br>
            <a:r>
              <a:rPr lang="en-US" sz="1600" dirty="0">
                <a:solidFill>
                  <a:schemeClr val="bg2"/>
                </a:solidFill>
                <a:latin typeface="IBM Plex Sans" panose="020B0503050203000203" pitchFamily="34" charset="0"/>
              </a:rPr>
              <a:t>6443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045932B-F279-E841-AE16-E7FACA070795}"/>
              </a:ext>
            </a:extLst>
          </p:cNvPr>
          <p:cNvSpPr/>
          <p:nvPr/>
        </p:nvSpPr>
        <p:spPr>
          <a:xfrm>
            <a:off x="6229351" y="3378991"/>
            <a:ext cx="971550" cy="942975"/>
          </a:xfrm>
          <a:prstGeom prst="ellipse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2"/>
                </a:solidFill>
                <a:latin typeface="IBM Plex Sans" panose="020B0503050203000203" pitchFamily="34" charset="0"/>
              </a:rPr>
              <a:t>api</a:t>
            </a:r>
            <a:r>
              <a:rPr lang="en-US" sz="1200" dirty="0">
                <a:solidFill>
                  <a:schemeClr val="bg2"/>
                </a:solidFill>
                <a:latin typeface="IBM Plex Sans" panose="020B0503050203000203" pitchFamily="34" charset="0"/>
              </a:rPr>
              <a:t>-int</a:t>
            </a:r>
            <a:br>
              <a:rPr lang="en-US" sz="1200" dirty="0">
                <a:solidFill>
                  <a:schemeClr val="bg2"/>
                </a:solidFill>
                <a:latin typeface="IBM Plex Sans" panose="020B0503050203000203" pitchFamily="34" charset="0"/>
              </a:rPr>
            </a:br>
            <a:r>
              <a:rPr lang="en-US" sz="1200" dirty="0">
                <a:solidFill>
                  <a:schemeClr val="bg2"/>
                </a:solidFill>
                <a:latin typeface="IBM Plex Sans" panose="020B0503050203000203" pitchFamily="34" charset="0"/>
              </a:rPr>
              <a:t>22623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40D667-29EA-CE42-8410-0D9054544262}"/>
              </a:ext>
            </a:extLst>
          </p:cNvPr>
          <p:cNvSpPr/>
          <p:nvPr/>
        </p:nvSpPr>
        <p:spPr>
          <a:xfrm>
            <a:off x="1012031" y="2936079"/>
            <a:ext cx="1843087" cy="1385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HTTP server</a:t>
            </a:r>
            <a:b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</a:b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bootstrap.ign</a:t>
            </a:r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master.ign</a:t>
            </a:r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worker.ign</a:t>
            </a: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59663E41-DAB6-0246-B54E-79B5B0426D75}"/>
              </a:ext>
            </a:extLst>
          </p:cNvPr>
          <p:cNvSpPr/>
          <p:nvPr/>
        </p:nvSpPr>
        <p:spPr>
          <a:xfrm>
            <a:off x="5560219" y="2160981"/>
            <a:ext cx="5774531" cy="2245522"/>
          </a:xfrm>
          <a:prstGeom prst="wedgeRoundRectCallou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Bootstrap booting</a:t>
            </a:r>
          </a:p>
          <a:p>
            <a:pPr algn="ctr"/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Getting DHCP IP address</a:t>
            </a:r>
            <a:b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</a:br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Setup initial ignition from HTTP server</a:t>
            </a:r>
          </a:p>
          <a:p>
            <a:pPr algn="ctr"/>
            <a:r>
              <a:rPr lang="en-US" b="1" dirty="0">
                <a:solidFill>
                  <a:schemeClr val="tx1"/>
                </a:solidFill>
                <a:latin typeface="IBM Plex Mono" panose="020B0509050203000203" pitchFamily="49" charset="77"/>
              </a:rPr>
              <a:t>GET /</a:t>
            </a:r>
            <a:r>
              <a:rPr lang="en-US" b="1" dirty="0" err="1">
                <a:solidFill>
                  <a:schemeClr val="tx1"/>
                </a:solidFill>
                <a:latin typeface="IBM Plex Mono" panose="020B0509050203000203" pitchFamily="49" charset="77"/>
              </a:rPr>
              <a:t>bootstrap.ign</a:t>
            </a:r>
            <a:r>
              <a:rPr lang="en-US" b="1" dirty="0">
                <a:solidFill>
                  <a:schemeClr val="tx1"/>
                </a:solidFill>
                <a:latin typeface="IBM Plex Mono" panose="020B0509050203000203" pitchFamily="49" charset="77"/>
              </a:rPr>
              <a:t> HTTP</a:t>
            </a:r>
          </a:p>
        </p:txBody>
      </p:sp>
      <p:sp>
        <p:nvSpPr>
          <p:cNvPr id="3" name="Snip Single Corner Rectangle 2">
            <a:extLst>
              <a:ext uri="{FF2B5EF4-FFF2-40B4-BE49-F238E27FC236}">
                <a16:creationId xmlns:a16="http://schemas.microsoft.com/office/drawing/2014/main" id="{420C8562-1DE9-B14E-A91C-328D01CC5204}"/>
              </a:ext>
            </a:extLst>
          </p:cNvPr>
          <p:cNvSpPr/>
          <p:nvPr/>
        </p:nvSpPr>
        <p:spPr>
          <a:xfrm>
            <a:off x="1112042" y="3368274"/>
            <a:ext cx="1643063" cy="521496"/>
          </a:xfrm>
          <a:prstGeom prst="snip1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bootstrap.ign</a:t>
            </a:r>
            <a:endParaRPr lang="en-US" sz="1600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852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1.47451E-17 L 0.37722 0.33958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932" y="17176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"/>
                                            </p:cond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0E1E4B8-9BF7-1F40-BF84-5D2D80949856}"/>
              </a:ext>
            </a:extLst>
          </p:cNvPr>
          <p:cNvSpPr/>
          <p:nvPr/>
        </p:nvSpPr>
        <p:spPr>
          <a:xfrm>
            <a:off x="5560219" y="4936331"/>
            <a:ext cx="1843087" cy="1385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bootstrap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C7AB228-B8C2-D042-BE02-27DD7EB59025}"/>
              </a:ext>
            </a:extLst>
          </p:cNvPr>
          <p:cNvSpPr/>
          <p:nvPr/>
        </p:nvSpPr>
        <p:spPr>
          <a:xfrm>
            <a:off x="5560219" y="2907504"/>
            <a:ext cx="971550" cy="942975"/>
          </a:xfrm>
          <a:prstGeom prst="ellipse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bg2"/>
                </a:solidFill>
                <a:latin typeface="IBM Plex Sans" panose="020B0503050203000203" pitchFamily="34" charset="0"/>
              </a:rPr>
              <a:t>api</a:t>
            </a:r>
            <a:br>
              <a:rPr lang="en-US" sz="1600" dirty="0">
                <a:solidFill>
                  <a:schemeClr val="bg2"/>
                </a:solidFill>
                <a:latin typeface="IBM Plex Sans" panose="020B0503050203000203" pitchFamily="34" charset="0"/>
              </a:rPr>
            </a:br>
            <a:r>
              <a:rPr lang="en-US" sz="1600" dirty="0">
                <a:solidFill>
                  <a:schemeClr val="bg2"/>
                </a:solidFill>
                <a:latin typeface="IBM Plex Sans" panose="020B0503050203000203" pitchFamily="34" charset="0"/>
              </a:rPr>
              <a:t>6443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045932B-F279-E841-AE16-E7FACA070795}"/>
              </a:ext>
            </a:extLst>
          </p:cNvPr>
          <p:cNvSpPr/>
          <p:nvPr/>
        </p:nvSpPr>
        <p:spPr>
          <a:xfrm>
            <a:off x="6229351" y="3378991"/>
            <a:ext cx="971550" cy="942975"/>
          </a:xfrm>
          <a:prstGeom prst="ellipse">
            <a:avLst/>
          </a:prstGeom>
          <a:noFill/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2"/>
                </a:solidFill>
                <a:latin typeface="IBM Plex Sans" panose="020B0503050203000203" pitchFamily="34" charset="0"/>
              </a:rPr>
              <a:t>api</a:t>
            </a:r>
            <a:r>
              <a:rPr lang="en-US" sz="1200" dirty="0">
                <a:solidFill>
                  <a:schemeClr val="bg2"/>
                </a:solidFill>
                <a:latin typeface="IBM Plex Sans" panose="020B0503050203000203" pitchFamily="34" charset="0"/>
              </a:rPr>
              <a:t>-int</a:t>
            </a:r>
            <a:br>
              <a:rPr lang="en-US" sz="1200" dirty="0">
                <a:solidFill>
                  <a:schemeClr val="bg2"/>
                </a:solidFill>
                <a:latin typeface="IBM Plex Sans" panose="020B0503050203000203" pitchFamily="34" charset="0"/>
              </a:rPr>
            </a:br>
            <a:r>
              <a:rPr lang="en-US" sz="1200" dirty="0">
                <a:solidFill>
                  <a:schemeClr val="bg2"/>
                </a:solidFill>
                <a:latin typeface="IBM Plex Sans" panose="020B0503050203000203" pitchFamily="34" charset="0"/>
              </a:rPr>
              <a:t>22623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40D667-29EA-CE42-8410-0D9054544262}"/>
              </a:ext>
            </a:extLst>
          </p:cNvPr>
          <p:cNvSpPr/>
          <p:nvPr/>
        </p:nvSpPr>
        <p:spPr>
          <a:xfrm>
            <a:off x="1012031" y="2936079"/>
            <a:ext cx="1843087" cy="1385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HTTP server</a:t>
            </a:r>
            <a:b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</a:b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bootstrap.ign</a:t>
            </a:r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master.ign</a:t>
            </a:r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worker.ign</a:t>
            </a: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59663E41-DAB6-0246-B54E-79B5B0426D75}"/>
              </a:ext>
            </a:extLst>
          </p:cNvPr>
          <p:cNvSpPr/>
          <p:nvPr/>
        </p:nvSpPr>
        <p:spPr>
          <a:xfrm>
            <a:off x="5560219" y="2160981"/>
            <a:ext cx="5774531" cy="2245522"/>
          </a:xfrm>
          <a:prstGeom prst="wedgeRoundRectCallou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Bootstrap booting</a:t>
            </a:r>
          </a:p>
          <a:p>
            <a:pPr algn="ctr"/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Setting up CoreOS</a:t>
            </a:r>
            <a:b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</a:br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Run </a:t>
            </a:r>
            <a:r>
              <a:rPr lang="en-US" b="1" dirty="0" err="1">
                <a:solidFill>
                  <a:schemeClr val="tx1"/>
                </a:solidFill>
                <a:latin typeface="IBM Plex Sans" panose="020B0503050203000203" pitchFamily="34" charset="0"/>
              </a:rPr>
              <a:t>bootkube.service</a:t>
            </a:r>
            <a:endParaRPr lang="en-US" b="1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48D66E5-909A-AB40-8261-05A2E605060E}"/>
              </a:ext>
            </a:extLst>
          </p:cNvPr>
          <p:cNvSpPr/>
          <p:nvPr/>
        </p:nvSpPr>
        <p:spPr>
          <a:xfrm>
            <a:off x="5723333" y="5788822"/>
            <a:ext cx="1516857" cy="4286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bootkube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EBE2D98-60E7-FB48-9019-95464F284671}"/>
              </a:ext>
            </a:extLst>
          </p:cNvPr>
          <p:cNvSpPr/>
          <p:nvPr/>
        </p:nvSpPr>
        <p:spPr>
          <a:xfrm>
            <a:off x="542925" y="6200775"/>
            <a:ext cx="214313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837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9" grpId="0" animBg="1"/>
      <p:bldP spid="2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0E1E4B8-9BF7-1F40-BF84-5D2D80949856}"/>
              </a:ext>
            </a:extLst>
          </p:cNvPr>
          <p:cNvSpPr/>
          <p:nvPr/>
        </p:nvSpPr>
        <p:spPr>
          <a:xfrm>
            <a:off x="5560219" y="4936331"/>
            <a:ext cx="1843087" cy="1385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bootstrap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045932B-F279-E841-AE16-E7FACA070795}"/>
              </a:ext>
            </a:extLst>
          </p:cNvPr>
          <p:cNvSpPr/>
          <p:nvPr/>
        </p:nvSpPr>
        <p:spPr>
          <a:xfrm>
            <a:off x="6229351" y="3378991"/>
            <a:ext cx="971550" cy="9429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latin typeface="IBM Plex Sans" panose="020B0503050203000203" pitchFamily="34" charset="0"/>
              </a:rPr>
              <a:t>api</a:t>
            </a:r>
            <a:r>
              <a:rPr lang="en-US" sz="1200" dirty="0">
                <a:latin typeface="IBM Plex Sans" panose="020B0503050203000203" pitchFamily="34" charset="0"/>
              </a:rPr>
              <a:t>-int</a:t>
            </a:r>
            <a:br>
              <a:rPr lang="en-US" sz="1200" dirty="0">
                <a:latin typeface="IBM Plex Sans" panose="020B0503050203000203" pitchFamily="34" charset="0"/>
              </a:rPr>
            </a:br>
            <a:r>
              <a:rPr lang="en-US" sz="1200" dirty="0">
                <a:latin typeface="IBM Plex Sans" panose="020B0503050203000203" pitchFamily="34" charset="0"/>
              </a:rPr>
              <a:t>22623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E6B1EED-75F0-584A-BA0E-682CCA349B58}"/>
              </a:ext>
            </a:extLst>
          </p:cNvPr>
          <p:cNvSpPr/>
          <p:nvPr/>
        </p:nvSpPr>
        <p:spPr>
          <a:xfrm>
            <a:off x="1012031" y="2936079"/>
            <a:ext cx="1843087" cy="1385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HTTP server</a:t>
            </a:r>
            <a:b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</a:b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bootstrap.ign</a:t>
            </a:r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master.ign</a:t>
            </a:r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worker.ign</a:t>
            </a: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19" name="Rounded Rectangular Callout 18">
            <a:extLst>
              <a:ext uri="{FF2B5EF4-FFF2-40B4-BE49-F238E27FC236}">
                <a16:creationId xmlns:a16="http://schemas.microsoft.com/office/drawing/2014/main" id="{EB4C022B-BE30-C441-B0AB-09E28D5388D0}"/>
              </a:ext>
            </a:extLst>
          </p:cNvPr>
          <p:cNvSpPr/>
          <p:nvPr/>
        </p:nvSpPr>
        <p:spPr>
          <a:xfrm>
            <a:off x="5060156" y="826287"/>
            <a:ext cx="5774531" cy="2245522"/>
          </a:xfrm>
          <a:prstGeom prst="wedgeRoundRectCallou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Machine Configuration ready</a:t>
            </a:r>
          </a:p>
          <a:p>
            <a:pPr algn="ctr"/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check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IBM Plex Mono" panose="020B0509050203000203" pitchFamily="49" charset="77"/>
              </a:rPr>
              <a:t>https://api-int:22623/config/master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IBM Plex Mono" panose="020B0509050203000203" pitchFamily="49" charset="77"/>
              </a:rPr>
              <a:t>https://api-int:22623/config/worker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4FFF200-F816-3845-9DA9-909A2E72765F}"/>
              </a:ext>
            </a:extLst>
          </p:cNvPr>
          <p:cNvCxnSpPr>
            <a:stCxn id="17" idx="4"/>
          </p:cNvCxnSpPr>
          <p:nvPr/>
        </p:nvCxnSpPr>
        <p:spPr>
          <a:xfrm flipH="1">
            <a:off x="6481762" y="4321966"/>
            <a:ext cx="233364" cy="614365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FC581103-0BF5-B546-B7E8-D72CA7E69E02}"/>
              </a:ext>
            </a:extLst>
          </p:cNvPr>
          <p:cNvSpPr/>
          <p:nvPr/>
        </p:nvSpPr>
        <p:spPr>
          <a:xfrm>
            <a:off x="5723333" y="5788822"/>
            <a:ext cx="1516857" cy="4286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bootkube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5C0483F-9195-5D49-A7E3-E1F9F822DDD3}"/>
              </a:ext>
            </a:extLst>
          </p:cNvPr>
          <p:cNvSpPr/>
          <p:nvPr/>
        </p:nvSpPr>
        <p:spPr>
          <a:xfrm>
            <a:off x="542925" y="6200775"/>
            <a:ext cx="214313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8576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 animBg="1"/>
      <p:bldP spid="2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0E1E4B8-9BF7-1F40-BF84-5D2D80949856}"/>
              </a:ext>
            </a:extLst>
          </p:cNvPr>
          <p:cNvSpPr/>
          <p:nvPr/>
        </p:nvSpPr>
        <p:spPr>
          <a:xfrm>
            <a:off x="5560219" y="4936331"/>
            <a:ext cx="1843087" cy="1385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bootstrap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045932B-F279-E841-AE16-E7FACA070795}"/>
              </a:ext>
            </a:extLst>
          </p:cNvPr>
          <p:cNvSpPr/>
          <p:nvPr/>
        </p:nvSpPr>
        <p:spPr>
          <a:xfrm>
            <a:off x="6229351" y="3378991"/>
            <a:ext cx="971550" cy="9429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latin typeface="IBM Plex Sans" panose="020B0503050203000203" pitchFamily="34" charset="0"/>
              </a:rPr>
              <a:t>api</a:t>
            </a:r>
            <a:r>
              <a:rPr lang="en-US" sz="1200" dirty="0">
                <a:latin typeface="IBM Plex Sans" panose="020B0503050203000203" pitchFamily="34" charset="0"/>
              </a:rPr>
              <a:t>-int</a:t>
            </a:r>
            <a:br>
              <a:rPr lang="en-US" sz="1200" dirty="0">
                <a:latin typeface="IBM Plex Sans" panose="020B0503050203000203" pitchFamily="34" charset="0"/>
              </a:rPr>
            </a:br>
            <a:r>
              <a:rPr lang="en-US" sz="1200" dirty="0">
                <a:latin typeface="IBM Plex Sans" panose="020B0503050203000203" pitchFamily="34" charset="0"/>
              </a:rPr>
              <a:t>22623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E6B1EED-75F0-584A-BA0E-682CCA349B58}"/>
              </a:ext>
            </a:extLst>
          </p:cNvPr>
          <p:cNvSpPr/>
          <p:nvPr/>
        </p:nvSpPr>
        <p:spPr>
          <a:xfrm>
            <a:off x="1012031" y="2936079"/>
            <a:ext cx="1843087" cy="1385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HTTP server</a:t>
            </a:r>
            <a:b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</a:b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bootstrap.ign</a:t>
            </a:r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master.ign</a:t>
            </a:r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worker.ign</a:t>
            </a: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19" name="Rounded Rectangular Callout 18">
            <a:extLst>
              <a:ext uri="{FF2B5EF4-FFF2-40B4-BE49-F238E27FC236}">
                <a16:creationId xmlns:a16="http://schemas.microsoft.com/office/drawing/2014/main" id="{EB4C022B-BE30-C441-B0AB-09E28D5388D0}"/>
              </a:ext>
            </a:extLst>
          </p:cNvPr>
          <p:cNvSpPr/>
          <p:nvPr/>
        </p:nvSpPr>
        <p:spPr>
          <a:xfrm>
            <a:off x="3711178" y="250025"/>
            <a:ext cx="5774531" cy="2245522"/>
          </a:xfrm>
          <a:prstGeom prst="wedgeRoundRectCallout">
            <a:avLst>
              <a:gd name="adj1" fmla="val 51662"/>
              <a:gd name="adj2" fmla="val 56137"/>
              <a:gd name="adj3" fmla="val 16667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Master booting</a:t>
            </a:r>
          </a:p>
          <a:p>
            <a:pPr algn="ctr"/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Getting DHCP IP address</a:t>
            </a:r>
            <a:b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</a:br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Setup initial ignition from HTTP server and bootstrap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IBM Plex Mono" panose="020B0509050203000203" pitchFamily="49" charset="77"/>
              </a:rPr>
              <a:t>GET /</a:t>
            </a:r>
            <a:r>
              <a:rPr lang="en-US" dirty="0" err="1">
                <a:solidFill>
                  <a:schemeClr val="tx1"/>
                </a:solidFill>
                <a:latin typeface="IBM Plex Mono" panose="020B0509050203000203" pitchFamily="49" charset="77"/>
              </a:rPr>
              <a:t>master.ign</a:t>
            </a:r>
            <a:endParaRPr lang="en-US" dirty="0">
              <a:solidFill>
                <a:schemeClr val="tx1"/>
              </a:solidFill>
              <a:latin typeface="IBM Plex Mono" panose="020B0509050203000203" pitchFamily="49" charset="77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IBM Plex Mono" panose="020B0509050203000203" pitchFamily="49" charset="77"/>
              </a:rPr>
              <a:t>https://api-int:22623/config/master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4FFF200-F816-3845-9DA9-909A2E72765F}"/>
              </a:ext>
            </a:extLst>
          </p:cNvPr>
          <p:cNvCxnSpPr>
            <a:stCxn id="17" idx="4"/>
          </p:cNvCxnSpPr>
          <p:nvPr/>
        </p:nvCxnSpPr>
        <p:spPr>
          <a:xfrm flipH="1">
            <a:off x="6481762" y="4321966"/>
            <a:ext cx="233364" cy="614365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24376972-54B4-0A42-A2CD-0FF6D45F6670}"/>
              </a:ext>
            </a:extLst>
          </p:cNvPr>
          <p:cNvGrpSpPr/>
          <p:nvPr/>
        </p:nvGrpSpPr>
        <p:grpSpPr>
          <a:xfrm>
            <a:off x="9586911" y="226216"/>
            <a:ext cx="1843088" cy="4538663"/>
            <a:chOff x="8801099" y="1159668"/>
            <a:chExt cx="1843088" cy="453866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54E4486-6FD5-0F47-9377-22620241D6B5}"/>
                </a:ext>
              </a:extLst>
            </p:cNvPr>
            <p:cNvSpPr/>
            <p:nvPr/>
          </p:nvSpPr>
          <p:spPr>
            <a:xfrm>
              <a:off x="8801100" y="1159668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7F9B180-A005-8843-8E4D-01051E362F63}"/>
                </a:ext>
              </a:extLst>
            </p:cNvPr>
            <p:cNvSpPr/>
            <p:nvPr/>
          </p:nvSpPr>
          <p:spPr>
            <a:xfrm>
              <a:off x="8801100" y="2736056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59A768F-EF9A-8D42-ABF7-711639F5F37D}"/>
                </a:ext>
              </a:extLst>
            </p:cNvPr>
            <p:cNvSpPr/>
            <p:nvPr/>
          </p:nvSpPr>
          <p:spPr>
            <a:xfrm>
              <a:off x="8801099" y="4312444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master2</a:t>
              </a:r>
            </a:p>
          </p:txBody>
        </p:sp>
      </p:grpSp>
      <p:sp>
        <p:nvSpPr>
          <p:cNvPr id="11" name="Snip Single Corner Rectangle 10">
            <a:extLst>
              <a:ext uri="{FF2B5EF4-FFF2-40B4-BE49-F238E27FC236}">
                <a16:creationId xmlns:a16="http://schemas.microsoft.com/office/drawing/2014/main" id="{11636429-ED61-CA46-903B-A8FF55A1EF17}"/>
              </a:ext>
            </a:extLst>
          </p:cNvPr>
          <p:cNvSpPr/>
          <p:nvPr/>
        </p:nvSpPr>
        <p:spPr>
          <a:xfrm>
            <a:off x="1112042" y="3589730"/>
            <a:ext cx="1643063" cy="521496"/>
          </a:xfrm>
          <a:prstGeom prst="snip1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master.ign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sp>
        <p:nvSpPr>
          <p:cNvPr id="12" name="Snip Single Corner Rectangle 11">
            <a:extLst>
              <a:ext uri="{FF2B5EF4-FFF2-40B4-BE49-F238E27FC236}">
                <a16:creationId xmlns:a16="http://schemas.microsoft.com/office/drawing/2014/main" id="{872C76F8-5781-1347-9AB0-9CD17F48D271}"/>
              </a:ext>
            </a:extLst>
          </p:cNvPr>
          <p:cNvSpPr/>
          <p:nvPr/>
        </p:nvSpPr>
        <p:spPr>
          <a:xfrm>
            <a:off x="5893594" y="3943348"/>
            <a:ext cx="1643063" cy="521496"/>
          </a:xfrm>
          <a:prstGeom prst="snip1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IBM Plex Sans" panose="020B0503050203000203" pitchFamily="34" charset="0"/>
              </a:rPr>
              <a:t>config/master</a:t>
            </a:r>
          </a:p>
        </p:txBody>
      </p:sp>
      <p:sp>
        <p:nvSpPr>
          <p:cNvPr id="13" name="Snip Single Corner Rectangle 12">
            <a:extLst>
              <a:ext uri="{FF2B5EF4-FFF2-40B4-BE49-F238E27FC236}">
                <a16:creationId xmlns:a16="http://schemas.microsoft.com/office/drawing/2014/main" id="{16452B55-9F9B-BE44-A66E-41B6089D9407}"/>
              </a:ext>
            </a:extLst>
          </p:cNvPr>
          <p:cNvSpPr/>
          <p:nvPr/>
        </p:nvSpPr>
        <p:spPr>
          <a:xfrm>
            <a:off x="9686922" y="2606271"/>
            <a:ext cx="1643063" cy="521496"/>
          </a:xfrm>
          <a:prstGeom prst="snip1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master.ign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DE9FE1E-94AE-A544-8367-B3D273078434}"/>
              </a:ext>
            </a:extLst>
          </p:cNvPr>
          <p:cNvSpPr/>
          <p:nvPr/>
        </p:nvSpPr>
        <p:spPr>
          <a:xfrm>
            <a:off x="5723333" y="5788822"/>
            <a:ext cx="1516857" cy="4286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bootkube</a:t>
            </a:r>
            <a:endParaRPr lang="en-US" sz="1600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0372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2.59259E-6 L 0.7017 -0.13333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78" y="-6667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"/>
                                            </p:cond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0.0125 L 0.30287 -0.18032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143" y="-8403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4"/>
                                            </p:cond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1" grpId="0" animBg="1"/>
      <p:bldP spid="12" grpId="0" animBg="1"/>
      <p:bldP spid="1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0E1E4B8-9BF7-1F40-BF84-5D2D80949856}"/>
              </a:ext>
            </a:extLst>
          </p:cNvPr>
          <p:cNvSpPr/>
          <p:nvPr/>
        </p:nvSpPr>
        <p:spPr>
          <a:xfrm>
            <a:off x="5560219" y="4936331"/>
            <a:ext cx="1843087" cy="1385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bootstrap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045932B-F279-E841-AE16-E7FACA070795}"/>
              </a:ext>
            </a:extLst>
          </p:cNvPr>
          <p:cNvSpPr/>
          <p:nvPr/>
        </p:nvSpPr>
        <p:spPr>
          <a:xfrm>
            <a:off x="6229351" y="3378991"/>
            <a:ext cx="971550" cy="9429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latin typeface="IBM Plex Sans" panose="020B0503050203000203" pitchFamily="34" charset="0"/>
              </a:rPr>
              <a:t>api</a:t>
            </a:r>
            <a:r>
              <a:rPr lang="en-US" sz="1200" dirty="0">
                <a:latin typeface="IBM Plex Sans" panose="020B0503050203000203" pitchFamily="34" charset="0"/>
              </a:rPr>
              <a:t>-int</a:t>
            </a:r>
            <a:br>
              <a:rPr lang="en-US" sz="1200" dirty="0">
                <a:latin typeface="IBM Plex Sans" panose="020B0503050203000203" pitchFamily="34" charset="0"/>
              </a:rPr>
            </a:br>
            <a:r>
              <a:rPr lang="en-US" sz="1200" dirty="0">
                <a:latin typeface="IBM Plex Sans" panose="020B0503050203000203" pitchFamily="34" charset="0"/>
              </a:rPr>
              <a:t>22623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E6B1EED-75F0-584A-BA0E-682CCA349B58}"/>
              </a:ext>
            </a:extLst>
          </p:cNvPr>
          <p:cNvSpPr/>
          <p:nvPr/>
        </p:nvSpPr>
        <p:spPr>
          <a:xfrm>
            <a:off x="1012031" y="2936079"/>
            <a:ext cx="1843087" cy="1385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HTTP server</a:t>
            </a:r>
            <a:b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</a:b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bootstrap.ign</a:t>
            </a:r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master.ign</a:t>
            </a:r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worker.ign</a:t>
            </a: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19" name="Rounded Rectangular Callout 18">
            <a:extLst>
              <a:ext uri="{FF2B5EF4-FFF2-40B4-BE49-F238E27FC236}">
                <a16:creationId xmlns:a16="http://schemas.microsoft.com/office/drawing/2014/main" id="{EB4C022B-BE30-C441-B0AB-09E28D5388D0}"/>
              </a:ext>
            </a:extLst>
          </p:cNvPr>
          <p:cNvSpPr/>
          <p:nvPr/>
        </p:nvSpPr>
        <p:spPr>
          <a:xfrm>
            <a:off x="3711178" y="250025"/>
            <a:ext cx="5774531" cy="2245522"/>
          </a:xfrm>
          <a:prstGeom prst="wedgeRoundRectCallout">
            <a:avLst>
              <a:gd name="adj1" fmla="val 51662"/>
              <a:gd name="adj2" fmla="val 56137"/>
              <a:gd name="adj3" fmla="val 16667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Master booting</a:t>
            </a:r>
          </a:p>
          <a:p>
            <a:pPr algn="ctr"/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Setting up CoreOS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Start </a:t>
            </a:r>
            <a:r>
              <a:rPr lang="en-US" b="1" dirty="0" err="1">
                <a:solidFill>
                  <a:schemeClr val="tx1"/>
                </a:solidFill>
                <a:latin typeface="IBM Plex Mono" panose="020B0509050203000203" pitchFamily="49" charset="77"/>
              </a:rPr>
              <a:t>kubelet</a:t>
            </a:r>
            <a:endParaRPr lang="en-US" b="1" dirty="0">
              <a:solidFill>
                <a:schemeClr val="tx1"/>
              </a:solidFill>
              <a:latin typeface="IBM Plex Mono" panose="020B0509050203000203" pitchFamily="49" charset="77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Start </a:t>
            </a:r>
            <a:r>
              <a:rPr lang="en-US" b="1" dirty="0" err="1">
                <a:solidFill>
                  <a:schemeClr val="tx1"/>
                </a:solidFill>
                <a:latin typeface="IBM Plex Mono" panose="020B0509050203000203" pitchFamily="49" charset="77"/>
              </a:rPr>
              <a:t>etcd</a:t>
            </a:r>
            <a:endParaRPr lang="en-US" b="1" dirty="0">
              <a:solidFill>
                <a:schemeClr val="tx1"/>
              </a:solidFill>
              <a:latin typeface="IBM Plex Mono" panose="020B0509050203000203" pitchFamily="49" charset="77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4FFF200-F816-3845-9DA9-909A2E72765F}"/>
              </a:ext>
            </a:extLst>
          </p:cNvPr>
          <p:cNvCxnSpPr>
            <a:stCxn id="17" idx="4"/>
          </p:cNvCxnSpPr>
          <p:nvPr/>
        </p:nvCxnSpPr>
        <p:spPr>
          <a:xfrm flipH="1">
            <a:off x="6481762" y="4321966"/>
            <a:ext cx="233364" cy="614365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24376972-54B4-0A42-A2CD-0FF6D45F6670}"/>
              </a:ext>
            </a:extLst>
          </p:cNvPr>
          <p:cNvGrpSpPr/>
          <p:nvPr/>
        </p:nvGrpSpPr>
        <p:grpSpPr>
          <a:xfrm>
            <a:off x="9586911" y="226216"/>
            <a:ext cx="1843088" cy="4538663"/>
            <a:chOff x="8801099" y="1159668"/>
            <a:chExt cx="1843088" cy="453866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54E4486-6FD5-0F47-9377-22620241D6B5}"/>
                </a:ext>
              </a:extLst>
            </p:cNvPr>
            <p:cNvSpPr/>
            <p:nvPr/>
          </p:nvSpPr>
          <p:spPr>
            <a:xfrm>
              <a:off x="8801100" y="1159668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7F9B180-A005-8843-8E4D-01051E362F63}"/>
                </a:ext>
              </a:extLst>
            </p:cNvPr>
            <p:cNvSpPr/>
            <p:nvPr/>
          </p:nvSpPr>
          <p:spPr>
            <a:xfrm>
              <a:off x="8801100" y="2736056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59A768F-EF9A-8D42-ABF7-711639F5F37D}"/>
                </a:ext>
              </a:extLst>
            </p:cNvPr>
            <p:cNvSpPr/>
            <p:nvPr/>
          </p:nvSpPr>
          <p:spPr>
            <a:xfrm>
              <a:off x="8801099" y="4312444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master2</a:t>
              </a:r>
            </a:p>
          </p:txBody>
        </p:sp>
      </p:grp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2521CD5-3D2B-A249-9C14-F7317D3D68EC}"/>
              </a:ext>
            </a:extLst>
          </p:cNvPr>
          <p:cNvSpPr/>
          <p:nvPr/>
        </p:nvSpPr>
        <p:spPr>
          <a:xfrm>
            <a:off x="5723333" y="5788822"/>
            <a:ext cx="1516857" cy="4286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bootkube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01BEBC5-10D7-5145-9002-1B7489795FC5}"/>
              </a:ext>
            </a:extLst>
          </p:cNvPr>
          <p:cNvGrpSpPr/>
          <p:nvPr/>
        </p:nvGrpSpPr>
        <p:grpSpPr>
          <a:xfrm>
            <a:off x="9750024" y="1031078"/>
            <a:ext cx="1516858" cy="3733801"/>
            <a:chOff x="9750024" y="1031078"/>
            <a:chExt cx="1516858" cy="3733801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F37C6179-335B-884A-B261-C2B16234D0A1}"/>
                </a:ext>
              </a:extLst>
            </p:cNvPr>
            <p:cNvSpPr/>
            <p:nvPr/>
          </p:nvSpPr>
          <p:spPr>
            <a:xfrm>
              <a:off x="9750025" y="2607466"/>
              <a:ext cx="1516857" cy="581025"/>
            </a:xfrm>
            <a:prstGeom prst="roundRect">
              <a:avLst/>
            </a:prstGeom>
            <a:solidFill>
              <a:srgbClr val="FF0000">
                <a:alpha val="72000"/>
              </a:srgbClr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600" dirty="0" err="1">
                  <a:latin typeface="IBM Plex Sans" panose="020B0503050203000203" pitchFamily="34" charset="0"/>
                </a:rPr>
                <a:t>kubelet</a:t>
              </a:r>
              <a:endParaRPr lang="en-US" sz="1600" dirty="0">
                <a:latin typeface="IBM Plex Sans" panose="020B0503050203000203" pitchFamily="34" charset="0"/>
              </a:endParaRPr>
            </a:p>
            <a:p>
              <a:pPr algn="ctr"/>
              <a:r>
                <a:rPr lang="en-US" sz="1600" dirty="0" err="1">
                  <a:latin typeface="IBM Plex Sans" panose="020B0503050203000203" pitchFamily="34" charset="0"/>
                </a:rPr>
                <a:t>etcd</a:t>
              </a:r>
              <a:endParaRPr lang="en-US" sz="1600" dirty="0">
                <a:latin typeface="IBM Plex Sans" panose="020B0503050203000203" pitchFamily="34" charset="0"/>
              </a:endParaRP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54C114C8-83FA-D049-A023-5030816A0C0A}"/>
                </a:ext>
              </a:extLst>
            </p:cNvPr>
            <p:cNvSpPr/>
            <p:nvPr/>
          </p:nvSpPr>
          <p:spPr>
            <a:xfrm>
              <a:off x="9750025" y="4183854"/>
              <a:ext cx="1516857" cy="581025"/>
            </a:xfrm>
            <a:prstGeom prst="roundRect">
              <a:avLst/>
            </a:prstGeom>
            <a:solidFill>
              <a:srgbClr val="FF0000">
                <a:alpha val="72000"/>
              </a:srgbClr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600" dirty="0" err="1">
                  <a:latin typeface="IBM Plex Sans" panose="020B0503050203000203" pitchFamily="34" charset="0"/>
                </a:rPr>
                <a:t>kubelet</a:t>
              </a:r>
              <a:endParaRPr lang="en-US" sz="1600" dirty="0">
                <a:latin typeface="IBM Plex Sans" panose="020B0503050203000203" pitchFamily="34" charset="0"/>
              </a:endParaRPr>
            </a:p>
            <a:p>
              <a:pPr algn="ctr"/>
              <a:r>
                <a:rPr lang="en-US" sz="1600" dirty="0" err="1">
                  <a:latin typeface="IBM Plex Sans" panose="020B0503050203000203" pitchFamily="34" charset="0"/>
                </a:rPr>
                <a:t>etcd</a:t>
              </a:r>
              <a:endParaRPr lang="en-US" sz="1600" dirty="0">
                <a:latin typeface="IBM Plex Sans" panose="020B0503050203000203" pitchFamily="34" charset="0"/>
              </a:endParaRP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76E936D3-0047-9648-9DE2-539E4C93421B}"/>
                </a:ext>
              </a:extLst>
            </p:cNvPr>
            <p:cNvSpPr/>
            <p:nvPr/>
          </p:nvSpPr>
          <p:spPr>
            <a:xfrm>
              <a:off x="9750024" y="1031078"/>
              <a:ext cx="1516857" cy="581025"/>
            </a:xfrm>
            <a:prstGeom prst="roundRect">
              <a:avLst/>
            </a:prstGeom>
            <a:solidFill>
              <a:srgbClr val="FF0000">
                <a:alpha val="72000"/>
              </a:srgbClr>
            </a:solidFill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600" dirty="0" err="1">
                  <a:latin typeface="IBM Plex Sans" panose="020B0503050203000203" pitchFamily="34" charset="0"/>
                </a:rPr>
                <a:t>kubelet</a:t>
              </a:r>
              <a:endParaRPr lang="en-US" sz="1600" dirty="0">
                <a:latin typeface="IBM Plex Sans" panose="020B0503050203000203" pitchFamily="34" charset="0"/>
              </a:endParaRPr>
            </a:p>
            <a:p>
              <a:pPr algn="ctr"/>
              <a:r>
                <a:rPr lang="en-US" sz="1600" dirty="0" err="1">
                  <a:latin typeface="IBM Plex Sans" panose="020B0503050203000203" pitchFamily="34" charset="0"/>
                </a:rPr>
                <a:t>etcd</a:t>
              </a:r>
              <a:endParaRPr lang="en-US" sz="1600" dirty="0">
                <a:latin typeface="IBM Plex Sans" panose="020B0503050203000203" pitchFamily="34" charset="0"/>
              </a:endParaRPr>
            </a:p>
          </p:txBody>
        </p:sp>
      </p:grpSp>
      <p:sp>
        <p:nvSpPr>
          <p:cNvPr id="22" name="Oval 21">
            <a:extLst>
              <a:ext uri="{FF2B5EF4-FFF2-40B4-BE49-F238E27FC236}">
                <a16:creationId xmlns:a16="http://schemas.microsoft.com/office/drawing/2014/main" id="{90F737A7-1A8F-B040-AFBE-53C3A8D8E605}"/>
              </a:ext>
            </a:extLst>
          </p:cNvPr>
          <p:cNvSpPr/>
          <p:nvPr/>
        </p:nvSpPr>
        <p:spPr>
          <a:xfrm>
            <a:off x="542925" y="6200775"/>
            <a:ext cx="214313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742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E680670B-1FAF-A743-A130-4180892063E6}"/>
              </a:ext>
            </a:extLst>
          </p:cNvPr>
          <p:cNvSpPr/>
          <p:nvPr/>
        </p:nvSpPr>
        <p:spPr>
          <a:xfrm>
            <a:off x="5560219" y="2907504"/>
            <a:ext cx="971550" cy="9429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api</a:t>
            </a:r>
            <a:br>
              <a:rPr lang="en-US" sz="1600" dirty="0">
                <a:latin typeface="IBM Plex Sans" panose="020B0503050203000203" pitchFamily="34" charset="0"/>
              </a:rPr>
            </a:br>
            <a:r>
              <a:rPr lang="en-US" sz="1600" dirty="0">
                <a:latin typeface="IBM Plex Sans" panose="020B0503050203000203" pitchFamily="34" charset="0"/>
              </a:rPr>
              <a:t>6443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E1E4B8-9BF7-1F40-BF84-5D2D80949856}"/>
              </a:ext>
            </a:extLst>
          </p:cNvPr>
          <p:cNvSpPr/>
          <p:nvPr/>
        </p:nvSpPr>
        <p:spPr>
          <a:xfrm>
            <a:off x="5560219" y="4936331"/>
            <a:ext cx="1843087" cy="1385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bootstrap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045932B-F279-E841-AE16-E7FACA070795}"/>
              </a:ext>
            </a:extLst>
          </p:cNvPr>
          <p:cNvSpPr/>
          <p:nvPr/>
        </p:nvSpPr>
        <p:spPr>
          <a:xfrm>
            <a:off x="6229351" y="3378991"/>
            <a:ext cx="971550" cy="9429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latin typeface="IBM Plex Sans" panose="020B0503050203000203" pitchFamily="34" charset="0"/>
              </a:rPr>
              <a:t>api</a:t>
            </a:r>
            <a:r>
              <a:rPr lang="en-US" sz="1200" dirty="0">
                <a:latin typeface="IBM Plex Sans" panose="020B0503050203000203" pitchFamily="34" charset="0"/>
              </a:rPr>
              <a:t>-int</a:t>
            </a:r>
            <a:br>
              <a:rPr lang="en-US" sz="1200" dirty="0">
                <a:latin typeface="IBM Plex Sans" panose="020B0503050203000203" pitchFamily="34" charset="0"/>
              </a:rPr>
            </a:br>
            <a:r>
              <a:rPr lang="en-US" sz="1200" dirty="0">
                <a:latin typeface="IBM Plex Sans" panose="020B0503050203000203" pitchFamily="34" charset="0"/>
              </a:rPr>
              <a:t>22623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E6B1EED-75F0-584A-BA0E-682CCA349B58}"/>
              </a:ext>
            </a:extLst>
          </p:cNvPr>
          <p:cNvSpPr/>
          <p:nvPr/>
        </p:nvSpPr>
        <p:spPr>
          <a:xfrm>
            <a:off x="1012031" y="2936079"/>
            <a:ext cx="1843087" cy="1385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HTTP server</a:t>
            </a:r>
            <a:b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</a:b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bootstrap.ign</a:t>
            </a:r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master.ign</a:t>
            </a:r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worker.ign</a:t>
            </a: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19" name="Rounded Rectangular Callout 18">
            <a:extLst>
              <a:ext uri="{FF2B5EF4-FFF2-40B4-BE49-F238E27FC236}">
                <a16:creationId xmlns:a16="http://schemas.microsoft.com/office/drawing/2014/main" id="{EB4C022B-BE30-C441-B0AB-09E28D5388D0}"/>
              </a:ext>
            </a:extLst>
          </p:cNvPr>
          <p:cNvSpPr/>
          <p:nvPr/>
        </p:nvSpPr>
        <p:spPr>
          <a:xfrm>
            <a:off x="3711178" y="250025"/>
            <a:ext cx="5774531" cy="2245522"/>
          </a:xfrm>
          <a:prstGeom prst="wedgeRoundRectCallout">
            <a:avLst>
              <a:gd name="adj1" fmla="val -9451"/>
              <a:gd name="adj2" fmla="val 69499"/>
              <a:gd name="adj3" fmla="val 16667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Bootstrap</a:t>
            </a:r>
          </a:p>
          <a:p>
            <a:pPr algn="ctr"/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Open API port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Check </a:t>
            </a:r>
            <a:r>
              <a:rPr lang="en-US" dirty="0" err="1">
                <a:solidFill>
                  <a:schemeClr val="tx1"/>
                </a:solidFill>
                <a:latin typeface="IBM Plex Sans" panose="020B0503050203000203" pitchFamily="34" charset="0"/>
              </a:rPr>
              <a:t>etcd</a:t>
            </a:r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-cluster in master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Pushing control-plane </a:t>
            </a:r>
            <a:r>
              <a:rPr lang="en-US" dirty="0" err="1">
                <a:solidFill>
                  <a:schemeClr val="tx1"/>
                </a:solidFill>
                <a:latin typeface="IBM Plex Sans" panose="020B0503050203000203" pitchFamily="34" charset="0"/>
              </a:rPr>
              <a:t>yamls</a:t>
            </a:r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 to </a:t>
            </a:r>
            <a:r>
              <a:rPr lang="en-US" dirty="0" err="1">
                <a:solidFill>
                  <a:schemeClr val="tx1"/>
                </a:solidFill>
                <a:latin typeface="IBM Plex Sans" panose="020B0503050203000203" pitchFamily="34" charset="0"/>
              </a:rPr>
              <a:t>etcd</a:t>
            </a:r>
            <a:endParaRPr lang="en-US" b="1" dirty="0">
              <a:solidFill>
                <a:schemeClr val="tx1"/>
              </a:solidFill>
              <a:latin typeface="IBM Plex Mono" panose="020B0509050203000203" pitchFamily="49" charset="77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4FFF200-F816-3845-9DA9-909A2E72765F}"/>
              </a:ext>
            </a:extLst>
          </p:cNvPr>
          <p:cNvCxnSpPr>
            <a:stCxn id="17" idx="4"/>
          </p:cNvCxnSpPr>
          <p:nvPr/>
        </p:nvCxnSpPr>
        <p:spPr>
          <a:xfrm flipH="1">
            <a:off x="6481762" y="4321966"/>
            <a:ext cx="233364" cy="614365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24376972-54B4-0A42-A2CD-0FF6D45F6670}"/>
              </a:ext>
            </a:extLst>
          </p:cNvPr>
          <p:cNvGrpSpPr/>
          <p:nvPr/>
        </p:nvGrpSpPr>
        <p:grpSpPr>
          <a:xfrm>
            <a:off x="9586911" y="226216"/>
            <a:ext cx="1843088" cy="4538663"/>
            <a:chOff x="8801099" y="1159668"/>
            <a:chExt cx="1843088" cy="453866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54E4486-6FD5-0F47-9377-22620241D6B5}"/>
                </a:ext>
              </a:extLst>
            </p:cNvPr>
            <p:cNvSpPr/>
            <p:nvPr/>
          </p:nvSpPr>
          <p:spPr>
            <a:xfrm>
              <a:off x="8801100" y="1159668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7F9B180-A005-8843-8E4D-01051E362F63}"/>
                </a:ext>
              </a:extLst>
            </p:cNvPr>
            <p:cNvSpPr/>
            <p:nvPr/>
          </p:nvSpPr>
          <p:spPr>
            <a:xfrm>
              <a:off x="8801100" y="2736056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59A768F-EF9A-8D42-ABF7-711639F5F37D}"/>
                </a:ext>
              </a:extLst>
            </p:cNvPr>
            <p:cNvSpPr/>
            <p:nvPr/>
          </p:nvSpPr>
          <p:spPr>
            <a:xfrm>
              <a:off x="8801099" y="4312444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master2</a:t>
              </a:r>
            </a:p>
          </p:txBody>
        </p:sp>
      </p:grp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2521CD5-3D2B-A249-9C14-F7317D3D68EC}"/>
              </a:ext>
            </a:extLst>
          </p:cNvPr>
          <p:cNvSpPr/>
          <p:nvPr/>
        </p:nvSpPr>
        <p:spPr>
          <a:xfrm>
            <a:off x="5723333" y="5788822"/>
            <a:ext cx="1516857" cy="4286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bootkube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37C6179-335B-884A-B261-C2B16234D0A1}"/>
              </a:ext>
            </a:extLst>
          </p:cNvPr>
          <p:cNvSpPr/>
          <p:nvPr/>
        </p:nvSpPr>
        <p:spPr>
          <a:xfrm>
            <a:off x="9750025" y="2607466"/>
            <a:ext cx="1516857" cy="5810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kubelet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etcd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4C114C8-83FA-D049-A023-5030816A0C0A}"/>
              </a:ext>
            </a:extLst>
          </p:cNvPr>
          <p:cNvSpPr/>
          <p:nvPr/>
        </p:nvSpPr>
        <p:spPr>
          <a:xfrm>
            <a:off x="9750025" y="4183854"/>
            <a:ext cx="1516857" cy="5810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kubelet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etcd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6E936D3-0047-9648-9DE2-539E4C93421B}"/>
              </a:ext>
            </a:extLst>
          </p:cNvPr>
          <p:cNvSpPr/>
          <p:nvPr/>
        </p:nvSpPr>
        <p:spPr>
          <a:xfrm>
            <a:off x="9750024" y="1031078"/>
            <a:ext cx="1516857" cy="5810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kubelet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etcd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11C3843-8DB3-8249-A591-6485E90D0AE2}"/>
              </a:ext>
            </a:extLst>
          </p:cNvPr>
          <p:cNvCxnSpPr>
            <a:cxnSpLocks/>
            <a:stCxn id="21" idx="4"/>
            <a:endCxn id="4" idx="0"/>
          </p:cNvCxnSpPr>
          <p:nvPr/>
        </p:nvCxnSpPr>
        <p:spPr>
          <a:xfrm>
            <a:off x="6045994" y="3850479"/>
            <a:ext cx="435769" cy="1085852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8ECA2D9C-A1F5-B746-9952-795E52210DFC}"/>
              </a:ext>
            </a:extLst>
          </p:cNvPr>
          <p:cNvSpPr/>
          <p:nvPr/>
        </p:nvSpPr>
        <p:spPr>
          <a:xfrm>
            <a:off x="542925" y="6200775"/>
            <a:ext cx="214313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4924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9" grpId="0" animBg="1"/>
      <p:bldP spid="2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8B012A8-9864-8547-BA1C-5FCC8A1317D1}"/>
              </a:ext>
            </a:extLst>
          </p:cNvPr>
          <p:cNvSpPr/>
          <p:nvPr/>
        </p:nvSpPr>
        <p:spPr>
          <a:xfrm>
            <a:off x="8529639" y="0"/>
            <a:ext cx="3300412" cy="5643563"/>
          </a:xfrm>
          <a:prstGeom prst="roundRect">
            <a:avLst>
              <a:gd name="adj" fmla="val 8442"/>
            </a:avLst>
          </a:prstGeom>
          <a:solidFill>
            <a:srgbClr val="DE8282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OpenShift cluster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680670B-1FAF-A743-A130-4180892063E6}"/>
              </a:ext>
            </a:extLst>
          </p:cNvPr>
          <p:cNvSpPr/>
          <p:nvPr/>
        </p:nvSpPr>
        <p:spPr>
          <a:xfrm>
            <a:off x="5560219" y="2907504"/>
            <a:ext cx="971550" cy="9429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api</a:t>
            </a:r>
            <a:br>
              <a:rPr lang="en-US" sz="1600" dirty="0">
                <a:latin typeface="IBM Plex Sans" panose="020B0503050203000203" pitchFamily="34" charset="0"/>
              </a:rPr>
            </a:br>
            <a:r>
              <a:rPr lang="en-US" sz="1600" dirty="0">
                <a:latin typeface="IBM Plex Sans" panose="020B0503050203000203" pitchFamily="34" charset="0"/>
              </a:rPr>
              <a:t>6443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E1E4B8-9BF7-1F40-BF84-5D2D80949856}"/>
              </a:ext>
            </a:extLst>
          </p:cNvPr>
          <p:cNvSpPr/>
          <p:nvPr/>
        </p:nvSpPr>
        <p:spPr>
          <a:xfrm>
            <a:off x="5560219" y="4936331"/>
            <a:ext cx="1843087" cy="1385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bootstrap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045932B-F279-E841-AE16-E7FACA070795}"/>
              </a:ext>
            </a:extLst>
          </p:cNvPr>
          <p:cNvSpPr/>
          <p:nvPr/>
        </p:nvSpPr>
        <p:spPr>
          <a:xfrm>
            <a:off x="6229351" y="3378991"/>
            <a:ext cx="971550" cy="9429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latin typeface="IBM Plex Sans" panose="020B0503050203000203" pitchFamily="34" charset="0"/>
              </a:rPr>
              <a:t>api</a:t>
            </a:r>
            <a:r>
              <a:rPr lang="en-US" sz="1200" dirty="0">
                <a:latin typeface="IBM Plex Sans" panose="020B0503050203000203" pitchFamily="34" charset="0"/>
              </a:rPr>
              <a:t>-int</a:t>
            </a:r>
            <a:br>
              <a:rPr lang="en-US" sz="1200" dirty="0">
                <a:latin typeface="IBM Plex Sans" panose="020B0503050203000203" pitchFamily="34" charset="0"/>
              </a:rPr>
            </a:br>
            <a:r>
              <a:rPr lang="en-US" sz="1200" dirty="0">
                <a:latin typeface="IBM Plex Sans" panose="020B0503050203000203" pitchFamily="34" charset="0"/>
              </a:rPr>
              <a:t>22623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E6B1EED-75F0-584A-BA0E-682CCA349B58}"/>
              </a:ext>
            </a:extLst>
          </p:cNvPr>
          <p:cNvSpPr/>
          <p:nvPr/>
        </p:nvSpPr>
        <p:spPr>
          <a:xfrm>
            <a:off x="1012031" y="2936079"/>
            <a:ext cx="1843087" cy="1385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HTTP server</a:t>
            </a:r>
            <a:b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</a:b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bootstrap.ign</a:t>
            </a:r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master.ign</a:t>
            </a:r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worker.ign</a:t>
            </a: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4FFF200-F816-3845-9DA9-909A2E72765F}"/>
              </a:ext>
            </a:extLst>
          </p:cNvPr>
          <p:cNvCxnSpPr>
            <a:stCxn id="17" idx="4"/>
          </p:cNvCxnSpPr>
          <p:nvPr/>
        </p:nvCxnSpPr>
        <p:spPr>
          <a:xfrm flipH="1">
            <a:off x="6481762" y="4321966"/>
            <a:ext cx="233364" cy="614365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24376972-54B4-0A42-A2CD-0FF6D45F6670}"/>
              </a:ext>
            </a:extLst>
          </p:cNvPr>
          <p:cNvGrpSpPr/>
          <p:nvPr/>
        </p:nvGrpSpPr>
        <p:grpSpPr>
          <a:xfrm>
            <a:off x="9586911" y="226216"/>
            <a:ext cx="1843088" cy="4538663"/>
            <a:chOff x="8801099" y="1159668"/>
            <a:chExt cx="1843088" cy="453866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54E4486-6FD5-0F47-9377-22620241D6B5}"/>
                </a:ext>
              </a:extLst>
            </p:cNvPr>
            <p:cNvSpPr/>
            <p:nvPr/>
          </p:nvSpPr>
          <p:spPr>
            <a:xfrm>
              <a:off x="8801100" y="1159668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7F9B180-A005-8843-8E4D-01051E362F63}"/>
                </a:ext>
              </a:extLst>
            </p:cNvPr>
            <p:cNvSpPr/>
            <p:nvPr/>
          </p:nvSpPr>
          <p:spPr>
            <a:xfrm>
              <a:off x="8801100" y="2736056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59A768F-EF9A-8D42-ABF7-711639F5F37D}"/>
                </a:ext>
              </a:extLst>
            </p:cNvPr>
            <p:cNvSpPr/>
            <p:nvPr/>
          </p:nvSpPr>
          <p:spPr>
            <a:xfrm>
              <a:off x="8801099" y="4312444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master2</a:t>
              </a:r>
            </a:p>
          </p:txBody>
        </p:sp>
      </p:grp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2521CD5-3D2B-A249-9C14-F7317D3D68EC}"/>
              </a:ext>
            </a:extLst>
          </p:cNvPr>
          <p:cNvSpPr/>
          <p:nvPr/>
        </p:nvSpPr>
        <p:spPr>
          <a:xfrm>
            <a:off x="5723333" y="5788822"/>
            <a:ext cx="1516857" cy="4286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bootkube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37C6179-335B-884A-B261-C2B16234D0A1}"/>
              </a:ext>
            </a:extLst>
          </p:cNvPr>
          <p:cNvSpPr/>
          <p:nvPr/>
        </p:nvSpPr>
        <p:spPr>
          <a:xfrm>
            <a:off x="9750025" y="2607466"/>
            <a:ext cx="1516857" cy="5810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kubelet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etcd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4C114C8-83FA-D049-A023-5030816A0C0A}"/>
              </a:ext>
            </a:extLst>
          </p:cNvPr>
          <p:cNvSpPr/>
          <p:nvPr/>
        </p:nvSpPr>
        <p:spPr>
          <a:xfrm>
            <a:off x="9750025" y="4183854"/>
            <a:ext cx="1516857" cy="5810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kubelet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etcd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6E936D3-0047-9648-9DE2-539E4C93421B}"/>
              </a:ext>
            </a:extLst>
          </p:cNvPr>
          <p:cNvSpPr/>
          <p:nvPr/>
        </p:nvSpPr>
        <p:spPr>
          <a:xfrm>
            <a:off x="9750024" y="1031078"/>
            <a:ext cx="1516857" cy="5810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kubelet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etcd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11C3843-8DB3-8249-A591-6485E90D0AE2}"/>
              </a:ext>
            </a:extLst>
          </p:cNvPr>
          <p:cNvCxnSpPr>
            <a:cxnSpLocks/>
            <a:stCxn id="21" idx="4"/>
            <a:endCxn id="4" idx="0"/>
          </p:cNvCxnSpPr>
          <p:nvPr/>
        </p:nvCxnSpPr>
        <p:spPr>
          <a:xfrm>
            <a:off x="6045994" y="3850479"/>
            <a:ext cx="435769" cy="1085852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6F34D70-0418-2749-AA70-C28648FB4960}"/>
              </a:ext>
            </a:extLst>
          </p:cNvPr>
          <p:cNvCxnSpPr>
            <a:cxnSpLocks/>
            <a:stCxn id="8" idx="1"/>
            <a:endCxn id="21" idx="7"/>
          </p:cNvCxnSpPr>
          <p:nvPr/>
        </p:nvCxnSpPr>
        <p:spPr>
          <a:xfrm flipH="1">
            <a:off x="6389489" y="919160"/>
            <a:ext cx="3197423" cy="2126439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9F18491-6789-0141-BBBF-8BF8E697E06F}"/>
              </a:ext>
            </a:extLst>
          </p:cNvPr>
          <p:cNvCxnSpPr>
            <a:cxnSpLocks/>
            <a:stCxn id="9" idx="1"/>
            <a:endCxn id="21" idx="7"/>
          </p:cNvCxnSpPr>
          <p:nvPr/>
        </p:nvCxnSpPr>
        <p:spPr>
          <a:xfrm flipH="1">
            <a:off x="6389489" y="2495548"/>
            <a:ext cx="3197423" cy="55005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1C57E44-798E-CE40-9E26-2E9C04431884}"/>
              </a:ext>
            </a:extLst>
          </p:cNvPr>
          <p:cNvCxnSpPr>
            <a:cxnSpLocks/>
            <a:stCxn id="10" idx="1"/>
            <a:endCxn id="21" idx="7"/>
          </p:cNvCxnSpPr>
          <p:nvPr/>
        </p:nvCxnSpPr>
        <p:spPr>
          <a:xfrm flipH="1" flipV="1">
            <a:off x="6389489" y="3045599"/>
            <a:ext cx="3197422" cy="1026337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8695788-7168-E149-90D0-5EC5F6D647D2}"/>
              </a:ext>
            </a:extLst>
          </p:cNvPr>
          <p:cNvCxnSpPr>
            <a:cxnSpLocks/>
            <a:stCxn id="8" idx="1"/>
            <a:endCxn id="17" idx="7"/>
          </p:cNvCxnSpPr>
          <p:nvPr/>
        </p:nvCxnSpPr>
        <p:spPr>
          <a:xfrm flipH="1">
            <a:off x="7058621" y="919160"/>
            <a:ext cx="2528291" cy="2597926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A035DF1-856A-F846-BBAA-959F0B7E82A2}"/>
              </a:ext>
            </a:extLst>
          </p:cNvPr>
          <p:cNvCxnSpPr>
            <a:cxnSpLocks/>
            <a:stCxn id="9" idx="1"/>
            <a:endCxn id="17" idx="7"/>
          </p:cNvCxnSpPr>
          <p:nvPr/>
        </p:nvCxnSpPr>
        <p:spPr>
          <a:xfrm flipH="1">
            <a:off x="7058621" y="2495548"/>
            <a:ext cx="2528291" cy="1021538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99D0773-C2E9-1847-ADF7-0357367D381B}"/>
              </a:ext>
            </a:extLst>
          </p:cNvPr>
          <p:cNvCxnSpPr>
            <a:cxnSpLocks/>
            <a:stCxn id="10" idx="1"/>
            <a:endCxn id="17" idx="7"/>
          </p:cNvCxnSpPr>
          <p:nvPr/>
        </p:nvCxnSpPr>
        <p:spPr>
          <a:xfrm flipH="1" flipV="1">
            <a:off x="7058621" y="3517086"/>
            <a:ext cx="2528290" cy="55485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Rounded Rectangular Callout 18">
            <a:extLst>
              <a:ext uri="{FF2B5EF4-FFF2-40B4-BE49-F238E27FC236}">
                <a16:creationId xmlns:a16="http://schemas.microsoft.com/office/drawing/2014/main" id="{EB4C022B-BE30-C441-B0AB-09E28D5388D0}"/>
              </a:ext>
            </a:extLst>
          </p:cNvPr>
          <p:cNvSpPr/>
          <p:nvPr/>
        </p:nvSpPr>
        <p:spPr>
          <a:xfrm>
            <a:off x="3711178" y="250025"/>
            <a:ext cx="5774531" cy="2245522"/>
          </a:xfrm>
          <a:prstGeom prst="wedgeRoundRectCallout">
            <a:avLst>
              <a:gd name="adj1" fmla="val 49188"/>
              <a:gd name="adj2" fmla="val 61228"/>
              <a:gd name="adj3" fmla="val 16667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Master</a:t>
            </a:r>
          </a:p>
          <a:p>
            <a:pPr algn="ctr"/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Initialize Control plane </a:t>
            </a:r>
            <a:b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</a:br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Establish API and API-int </a:t>
            </a:r>
            <a:endParaRPr lang="en-US" b="1" dirty="0">
              <a:solidFill>
                <a:schemeClr val="tx1"/>
              </a:solidFill>
              <a:latin typeface="IBM Plex Mono" panose="020B0509050203000203" pitchFamily="49" charset="77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A7606A4-2348-054B-BBD0-F1ABAF1AAEE1}"/>
              </a:ext>
            </a:extLst>
          </p:cNvPr>
          <p:cNvSpPr/>
          <p:nvPr/>
        </p:nvSpPr>
        <p:spPr>
          <a:xfrm>
            <a:off x="542925" y="6200775"/>
            <a:ext cx="214313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7726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5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5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5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19" grpId="0" animBg="1"/>
      <p:bldP spid="40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74521115-6C87-9846-947E-24143CFB84C9}"/>
              </a:ext>
            </a:extLst>
          </p:cNvPr>
          <p:cNvSpPr/>
          <p:nvPr/>
        </p:nvSpPr>
        <p:spPr>
          <a:xfrm>
            <a:off x="8529639" y="0"/>
            <a:ext cx="3300412" cy="5643563"/>
          </a:xfrm>
          <a:prstGeom prst="roundRect">
            <a:avLst>
              <a:gd name="adj" fmla="val 8442"/>
            </a:avLst>
          </a:prstGeom>
          <a:solidFill>
            <a:srgbClr val="DE8282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OpenShift cluster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680670B-1FAF-A743-A130-4180892063E6}"/>
              </a:ext>
            </a:extLst>
          </p:cNvPr>
          <p:cNvSpPr/>
          <p:nvPr/>
        </p:nvSpPr>
        <p:spPr>
          <a:xfrm>
            <a:off x="5560219" y="2907504"/>
            <a:ext cx="971550" cy="9429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api</a:t>
            </a:r>
            <a:br>
              <a:rPr lang="en-US" sz="1600" dirty="0">
                <a:latin typeface="IBM Plex Sans" panose="020B0503050203000203" pitchFamily="34" charset="0"/>
              </a:rPr>
            </a:br>
            <a:r>
              <a:rPr lang="en-US" sz="1600" dirty="0">
                <a:latin typeface="IBM Plex Sans" panose="020B0503050203000203" pitchFamily="34" charset="0"/>
              </a:rPr>
              <a:t>6443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E1E4B8-9BF7-1F40-BF84-5D2D80949856}"/>
              </a:ext>
            </a:extLst>
          </p:cNvPr>
          <p:cNvSpPr/>
          <p:nvPr/>
        </p:nvSpPr>
        <p:spPr>
          <a:xfrm>
            <a:off x="5560219" y="4936331"/>
            <a:ext cx="1843087" cy="1385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bootstrap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045932B-F279-E841-AE16-E7FACA070795}"/>
              </a:ext>
            </a:extLst>
          </p:cNvPr>
          <p:cNvSpPr/>
          <p:nvPr/>
        </p:nvSpPr>
        <p:spPr>
          <a:xfrm>
            <a:off x="6229351" y="3378991"/>
            <a:ext cx="971550" cy="9429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latin typeface="IBM Plex Sans" panose="020B0503050203000203" pitchFamily="34" charset="0"/>
              </a:rPr>
              <a:t>api</a:t>
            </a:r>
            <a:r>
              <a:rPr lang="en-US" sz="1200" dirty="0">
                <a:latin typeface="IBM Plex Sans" panose="020B0503050203000203" pitchFamily="34" charset="0"/>
              </a:rPr>
              <a:t>-int</a:t>
            </a:r>
            <a:br>
              <a:rPr lang="en-US" sz="1200" dirty="0">
                <a:latin typeface="IBM Plex Sans" panose="020B0503050203000203" pitchFamily="34" charset="0"/>
              </a:rPr>
            </a:br>
            <a:r>
              <a:rPr lang="en-US" sz="1200" dirty="0">
                <a:latin typeface="IBM Plex Sans" panose="020B0503050203000203" pitchFamily="34" charset="0"/>
              </a:rPr>
              <a:t>22623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E6B1EED-75F0-584A-BA0E-682CCA349B58}"/>
              </a:ext>
            </a:extLst>
          </p:cNvPr>
          <p:cNvSpPr/>
          <p:nvPr/>
        </p:nvSpPr>
        <p:spPr>
          <a:xfrm>
            <a:off x="1012031" y="2936079"/>
            <a:ext cx="1843087" cy="1385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HTTP server</a:t>
            </a:r>
            <a:b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</a:b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bootstrap.ign</a:t>
            </a:r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master.ign</a:t>
            </a:r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worker.ign</a:t>
            </a: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4376972-54B4-0A42-A2CD-0FF6D45F6670}"/>
              </a:ext>
            </a:extLst>
          </p:cNvPr>
          <p:cNvGrpSpPr/>
          <p:nvPr/>
        </p:nvGrpSpPr>
        <p:grpSpPr>
          <a:xfrm>
            <a:off x="9586911" y="226216"/>
            <a:ext cx="1843088" cy="4538663"/>
            <a:chOff x="8801099" y="1159668"/>
            <a:chExt cx="1843088" cy="453866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54E4486-6FD5-0F47-9377-22620241D6B5}"/>
                </a:ext>
              </a:extLst>
            </p:cNvPr>
            <p:cNvSpPr/>
            <p:nvPr/>
          </p:nvSpPr>
          <p:spPr>
            <a:xfrm>
              <a:off x="8801100" y="1159668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7F9B180-A005-8843-8E4D-01051E362F63}"/>
                </a:ext>
              </a:extLst>
            </p:cNvPr>
            <p:cNvSpPr/>
            <p:nvPr/>
          </p:nvSpPr>
          <p:spPr>
            <a:xfrm>
              <a:off x="8801100" y="2736056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59A768F-EF9A-8D42-ABF7-711639F5F37D}"/>
                </a:ext>
              </a:extLst>
            </p:cNvPr>
            <p:cNvSpPr/>
            <p:nvPr/>
          </p:nvSpPr>
          <p:spPr>
            <a:xfrm>
              <a:off x="8801099" y="4312444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master2</a:t>
              </a:r>
            </a:p>
          </p:txBody>
        </p:sp>
      </p:grp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37C6179-335B-884A-B261-C2B16234D0A1}"/>
              </a:ext>
            </a:extLst>
          </p:cNvPr>
          <p:cNvSpPr/>
          <p:nvPr/>
        </p:nvSpPr>
        <p:spPr>
          <a:xfrm>
            <a:off x="9750025" y="2607466"/>
            <a:ext cx="1516857" cy="5810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kubelet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etcd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4C114C8-83FA-D049-A023-5030816A0C0A}"/>
              </a:ext>
            </a:extLst>
          </p:cNvPr>
          <p:cNvSpPr/>
          <p:nvPr/>
        </p:nvSpPr>
        <p:spPr>
          <a:xfrm>
            <a:off x="9750025" y="4183854"/>
            <a:ext cx="1516857" cy="5810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kubelet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etcd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6E936D3-0047-9648-9DE2-539E4C93421B}"/>
              </a:ext>
            </a:extLst>
          </p:cNvPr>
          <p:cNvSpPr/>
          <p:nvPr/>
        </p:nvSpPr>
        <p:spPr>
          <a:xfrm>
            <a:off x="9750024" y="1031078"/>
            <a:ext cx="1516857" cy="5810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kubelet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etcd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6F34D70-0418-2749-AA70-C28648FB4960}"/>
              </a:ext>
            </a:extLst>
          </p:cNvPr>
          <p:cNvCxnSpPr>
            <a:cxnSpLocks/>
            <a:stCxn id="8" idx="1"/>
            <a:endCxn id="21" idx="7"/>
          </p:cNvCxnSpPr>
          <p:nvPr/>
        </p:nvCxnSpPr>
        <p:spPr>
          <a:xfrm flipH="1">
            <a:off x="6389489" y="919160"/>
            <a:ext cx="3197423" cy="2126439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9F18491-6789-0141-BBBF-8BF8E697E06F}"/>
              </a:ext>
            </a:extLst>
          </p:cNvPr>
          <p:cNvCxnSpPr>
            <a:cxnSpLocks/>
            <a:stCxn id="9" idx="1"/>
            <a:endCxn id="21" idx="7"/>
          </p:cNvCxnSpPr>
          <p:nvPr/>
        </p:nvCxnSpPr>
        <p:spPr>
          <a:xfrm flipH="1">
            <a:off x="6389489" y="2495548"/>
            <a:ext cx="3197423" cy="55005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1C57E44-798E-CE40-9E26-2E9C04431884}"/>
              </a:ext>
            </a:extLst>
          </p:cNvPr>
          <p:cNvCxnSpPr>
            <a:cxnSpLocks/>
            <a:stCxn id="10" idx="1"/>
            <a:endCxn id="21" idx="7"/>
          </p:cNvCxnSpPr>
          <p:nvPr/>
        </p:nvCxnSpPr>
        <p:spPr>
          <a:xfrm flipH="1" flipV="1">
            <a:off x="6389489" y="3045599"/>
            <a:ext cx="3197422" cy="1026337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8695788-7168-E149-90D0-5EC5F6D647D2}"/>
              </a:ext>
            </a:extLst>
          </p:cNvPr>
          <p:cNvCxnSpPr>
            <a:cxnSpLocks/>
            <a:stCxn id="8" idx="1"/>
            <a:endCxn id="17" idx="7"/>
          </p:cNvCxnSpPr>
          <p:nvPr/>
        </p:nvCxnSpPr>
        <p:spPr>
          <a:xfrm flipH="1">
            <a:off x="7058621" y="919160"/>
            <a:ext cx="2528291" cy="2597926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A035DF1-856A-F846-BBAA-959F0B7E82A2}"/>
              </a:ext>
            </a:extLst>
          </p:cNvPr>
          <p:cNvCxnSpPr>
            <a:cxnSpLocks/>
            <a:stCxn id="9" idx="1"/>
            <a:endCxn id="17" idx="7"/>
          </p:cNvCxnSpPr>
          <p:nvPr/>
        </p:nvCxnSpPr>
        <p:spPr>
          <a:xfrm flipH="1">
            <a:off x="7058621" y="2495548"/>
            <a:ext cx="2528291" cy="1021538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99D0773-C2E9-1847-ADF7-0357367D381B}"/>
              </a:ext>
            </a:extLst>
          </p:cNvPr>
          <p:cNvCxnSpPr>
            <a:cxnSpLocks/>
            <a:stCxn id="10" idx="1"/>
            <a:endCxn id="17" idx="7"/>
          </p:cNvCxnSpPr>
          <p:nvPr/>
        </p:nvCxnSpPr>
        <p:spPr>
          <a:xfrm flipH="1" flipV="1">
            <a:off x="7058621" y="3517086"/>
            <a:ext cx="2528290" cy="55485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Rounded Rectangular Callout 18">
            <a:extLst>
              <a:ext uri="{FF2B5EF4-FFF2-40B4-BE49-F238E27FC236}">
                <a16:creationId xmlns:a16="http://schemas.microsoft.com/office/drawing/2014/main" id="{EB4C022B-BE30-C441-B0AB-09E28D5388D0}"/>
              </a:ext>
            </a:extLst>
          </p:cNvPr>
          <p:cNvSpPr/>
          <p:nvPr/>
        </p:nvSpPr>
        <p:spPr>
          <a:xfrm>
            <a:off x="3711178" y="250025"/>
            <a:ext cx="5774531" cy="2245522"/>
          </a:xfrm>
          <a:prstGeom prst="wedgeRoundRectCallout">
            <a:avLst>
              <a:gd name="adj1" fmla="val -14894"/>
              <a:gd name="adj2" fmla="val 157940"/>
              <a:gd name="adj3" fmla="val 16667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Bootstrap</a:t>
            </a:r>
          </a:p>
          <a:p>
            <a:pPr algn="ctr"/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Check control plane processes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Stop </a:t>
            </a:r>
            <a:r>
              <a:rPr lang="en-US" dirty="0" err="1">
                <a:solidFill>
                  <a:schemeClr val="tx1"/>
                </a:solidFill>
                <a:latin typeface="IBM Plex Sans" panose="020B0503050203000203" pitchFamily="34" charset="0"/>
              </a:rPr>
              <a:t>bootkube</a:t>
            </a:r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 and leave load balancer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9A1D427-3F4D-5144-BAAB-00181F344CB9}"/>
              </a:ext>
            </a:extLst>
          </p:cNvPr>
          <p:cNvSpPr/>
          <p:nvPr/>
        </p:nvSpPr>
        <p:spPr>
          <a:xfrm>
            <a:off x="542925" y="6200775"/>
            <a:ext cx="214313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75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246C5-D20A-024C-B5AF-A1B7A2B3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Installation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4D2C2-2A47-724E-85BC-8E9AB624C2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Environment preparation</a:t>
            </a:r>
          </a:p>
          <a:p>
            <a:pPr lvl="1"/>
            <a:r>
              <a:rPr lang="en-US" dirty="0"/>
              <a:t>Collecting software</a:t>
            </a:r>
          </a:p>
          <a:p>
            <a:pPr lvl="1"/>
            <a:r>
              <a:rPr lang="en-US" dirty="0"/>
              <a:t>Preparing DNS and DHCP</a:t>
            </a:r>
          </a:p>
          <a:p>
            <a:pPr lvl="1"/>
            <a:r>
              <a:rPr lang="en-US" dirty="0"/>
              <a:t>Web server preparation</a:t>
            </a:r>
          </a:p>
          <a:p>
            <a:pPr lvl="1"/>
            <a:r>
              <a:rPr lang="en-US" dirty="0"/>
              <a:t>Load balancer setup</a:t>
            </a:r>
          </a:p>
          <a:p>
            <a:pPr lvl="0"/>
            <a:r>
              <a:rPr lang="en-US" dirty="0"/>
              <a:t>Running the installer</a:t>
            </a:r>
          </a:p>
          <a:p>
            <a:pPr lvl="1"/>
            <a:r>
              <a:rPr lang="en-US" dirty="0"/>
              <a:t>Creating install-</a:t>
            </a:r>
            <a:r>
              <a:rPr lang="en-US" dirty="0" err="1"/>
              <a:t>config.yaml</a:t>
            </a:r>
            <a:endParaRPr lang="en-US" dirty="0"/>
          </a:p>
          <a:p>
            <a:pPr lvl="1"/>
            <a:r>
              <a:rPr lang="en-US" dirty="0"/>
              <a:t>Creating manifests</a:t>
            </a:r>
          </a:p>
          <a:p>
            <a:pPr lvl="1"/>
            <a:r>
              <a:rPr lang="en-US" dirty="0"/>
              <a:t>Generating ignition file</a:t>
            </a:r>
          </a:p>
          <a:p>
            <a:pPr lvl="0"/>
            <a:r>
              <a:rPr lang="en-US" dirty="0"/>
              <a:t>Booting the CoreOS instances</a:t>
            </a:r>
          </a:p>
          <a:p>
            <a:pPr lvl="1"/>
            <a:r>
              <a:rPr lang="en-US" dirty="0"/>
              <a:t>Waiting for bootstrap</a:t>
            </a:r>
          </a:p>
          <a:p>
            <a:pPr lvl="1"/>
            <a:r>
              <a:rPr lang="en-US" dirty="0"/>
              <a:t>Waiting for cluster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4520AD1-66D9-5C4E-8490-FD364CE5A3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66362523"/>
              </p:ext>
            </p:extLst>
          </p:nvPr>
        </p:nvGraphicFramePr>
        <p:xfrm>
          <a:off x="7948246" y="1447361"/>
          <a:ext cx="3851641" cy="4403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4E2C9E2-374D-5A43-81DE-23137D65CE62}"/>
              </a:ext>
            </a:extLst>
          </p:cNvPr>
          <p:cNvSpPr/>
          <p:nvPr/>
        </p:nvSpPr>
        <p:spPr>
          <a:xfrm>
            <a:off x="3610708" y="2932165"/>
            <a:ext cx="6096000" cy="799963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sz="1200" dirty="0" err="1">
                <a:latin typeface="IBM Plex Mono" panose="020B0509050203000203" pitchFamily="49" charset="77"/>
              </a:rPr>
              <a:t>openshift</a:t>
            </a:r>
            <a:r>
              <a:rPr lang="en-US" sz="1200" dirty="0">
                <a:latin typeface="IBM Plex Mono" panose="020B0509050203000203" pitchFamily="49" charset="77"/>
              </a:rPr>
              <a:t>-install create install-config </a:t>
            </a:r>
          </a:p>
          <a:p>
            <a:pPr lvl="0">
              <a:lnSpc>
                <a:spcPct val="150000"/>
              </a:lnSpc>
            </a:pPr>
            <a:r>
              <a:rPr lang="en-US" sz="1200" dirty="0" err="1">
                <a:latin typeface="IBM Plex Mono" panose="020B0509050203000203" pitchFamily="49" charset="77"/>
              </a:rPr>
              <a:t>openshift</a:t>
            </a:r>
            <a:r>
              <a:rPr lang="en-US" sz="1200" dirty="0">
                <a:latin typeface="IBM Plex Mono" panose="020B0509050203000203" pitchFamily="49" charset="77"/>
              </a:rPr>
              <a:t>-install create manifests </a:t>
            </a:r>
          </a:p>
          <a:p>
            <a:pPr lvl="0">
              <a:lnSpc>
                <a:spcPct val="150000"/>
              </a:lnSpc>
            </a:pPr>
            <a:r>
              <a:rPr lang="en-US" sz="1200" dirty="0" err="1">
                <a:latin typeface="IBM Plex Mono" panose="020B0509050203000203" pitchFamily="49" charset="77"/>
              </a:rPr>
              <a:t>openshift</a:t>
            </a:r>
            <a:r>
              <a:rPr lang="en-US" sz="1200" dirty="0">
                <a:latin typeface="IBM Plex Mono" panose="020B0509050203000203" pitchFamily="49" charset="77"/>
              </a:rPr>
              <a:t>-install create ignition-configs 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699177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36B85FB1-9198-7847-A91B-5D805A07DF9C}"/>
              </a:ext>
            </a:extLst>
          </p:cNvPr>
          <p:cNvSpPr/>
          <p:nvPr/>
        </p:nvSpPr>
        <p:spPr>
          <a:xfrm>
            <a:off x="8529639" y="0"/>
            <a:ext cx="3300412" cy="5643563"/>
          </a:xfrm>
          <a:prstGeom prst="roundRect">
            <a:avLst>
              <a:gd name="adj" fmla="val 8442"/>
            </a:avLst>
          </a:prstGeom>
          <a:solidFill>
            <a:srgbClr val="DE8282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OpenShift cluster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680670B-1FAF-A743-A130-4180892063E6}"/>
              </a:ext>
            </a:extLst>
          </p:cNvPr>
          <p:cNvSpPr/>
          <p:nvPr/>
        </p:nvSpPr>
        <p:spPr>
          <a:xfrm>
            <a:off x="5560219" y="2907504"/>
            <a:ext cx="971550" cy="9429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api</a:t>
            </a:r>
            <a:br>
              <a:rPr lang="en-US" sz="1600" dirty="0">
                <a:latin typeface="IBM Plex Sans" panose="020B0503050203000203" pitchFamily="34" charset="0"/>
              </a:rPr>
            </a:br>
            <a:r>
              <a:rPr lang="en-US" sz="1600" dirty="0">
                <a:latin typeface="IBM Plex Sans" panose="020B0503050203000203" pitchFamily="34" charset="0"/>
              </a:rPr>
              <a:t>6443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E1E4B8-9BF7-1F40-BF84-5D2D80949856}"/>
              </a:ext>
            </a:extLst>
          </p:cNvPr>
          <p:cNvSpPr/>
          <p:nvPr/>
        </p:nvSpPr>
        <p:spPr>
          <a:xfrm>
            <a:off x="5560219" y="4936331"/>
            <a:ext cx="1843087" cy="1385887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IBM Plex Sans" panose="020B0503050203000203" pitchFamily="34" charset="0"/>
              </a:rPr>
              <a:t>bootstrap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045932B-F279-E841-AE16-E7FACA070795}"/>
              </a:ext>
            </a:extLst>
          </p:cNvPr>
          <p:cNvSpPr/>
          <p:nvPr/>
        </p:nvSpPr>
        <p:spPr>
          <a:xfrm>
            <a:off x="6229351" y="3378991"/>
            <a:ext cx="971550" cy="9429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latin typeface="IBM Plex Sans" panose="020B0503050203000203" pitchFamily="34" charset="0"/>
              </a:rPr>
              <a:t>api</a:t>
            </a:r>
            <a:r>
              <a:rPr lang="en-US" sz="1200" dirty="0">
                <a:latin typeface="IBM Plex Sans" panose="020B0503050203000203" pitchFamily="34" charset="0"/>
              </a:rPr>
              <a:t>-int</a:t>
            </a:r>
            <a:br>
              <a:rPr lang="en-US" sz="1200" dirty="0">
                <a:latin typeface="IBM Plex Sans" panose="020B0503050203000203" pitchFamily="34" charset="0"/>
              </a:rPr>
            </a:br>
            <a:r>
              <a:rPr lang="en-US" sz="1200" dirty="0">
                <a:latin typeface="IBM Plex Sans" panose="020B0503050203000203" pitchFamily="34" charset="0"/>
              </a:rPr>
              <a:t>22623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E6B1EED-75F0-584A-BA0E-682CCA349B58}"/>
              </a:ext>
            </a:extLst>
          </p:cNvPr>
          <p:cNvSpPr/>
          <p:nvPr/>
        </p:nvSpPr>
        <p:spPr>
          <a:xfrm>
            <a:off x="1012031" y="2936079"/>
            <a:ext cx="1843087" cy="1385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HTTP server</a:t>
            </a:r>
            <a:b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</a:b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bootstrap.ign</a:t>
            </a:r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master.ign</a:t>
            </a:r>
            <a:endParaRPr lang="en-US" sz="1600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solidFill>
                  <a:schemeClr val="tx1"/>
                </a:solidFill>
                <a:latin typeface="IBM Plex Sans" panose="020B0503050203000203" pitchFamily="34" charset="0"/>
              </a:rPr>
              <a:t>worker.ign</a:t>
            </a: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4376972-54B4-0A42-A2CD-0FF6D45F6670}"/>
              </a:ext>
            </a:extLst>
          </p:cNvPr>
          <p:cNvGrpSpPr/>
          <p:nvPr/>
        </p:nvGrpSpPr>
        <p:grpSpPr>
          <a:xfrm>
            <a:off x="9586911" y="226216"/>
            <a:ext cx="1843088" cy="4538663"/>
            <a:chOff x="8801099" y="1159668"/>
            <a:chExt cx="1843088" cy="453866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54E4486-6FD5-0F47-9377-22620241D6B5}"/>
                </a:ext>
              </a:extLst>
            </p:cNvPr>
            <p:cNvSpPr/>
            <p:nvPr/>
          </p:nvSpPr>
          <p:spPr>
            <a:xfrm>
              <a:off x="8801100" y="1159668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7F9B180-A005-8843-8E4D-01051E362F63}"/>
                </a:ext>
              </a:extLst>
            </p:cNvPr>
            <p:cNvSpPr/>
            <p:nvPr/>
          </p:nvSpPr>
          <p:spPr>
            <a:xfrm>
              <a:off x="8801100" y="2736056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59A768F-EF9A-8D42-ABF7-711639F5F37D}"/>
                </a:ext>
              </a:extLst>
            </p:cNvPr>
            <p:cNvSpPr/>
            <p:nvPr/>
          </p:nvSpPr>
          <p:spPr>
            <a:xfrm>
              <a:off x="8801099" y="4312444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master2</a:t>
              </a:r>
            </a:p>
          </p:txBody>
        </p:sp>
      </p:grp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37C6179-335B-884A-B261-C2B16234D0A1}"/>
              </a:ext>
            </a:extLst>
          </p:cNvPr>
          <p:cNvSpPr/>
          <p:nvPr/>
        </p:nvSpPr>
        <p:spPr>
          <a:xfrm>
            <a:off x="9750025" y="2607466"/>
            <a:ext cx="1516857" cy="5810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kubelet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etcd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4C114C8-83FA-D049-A023-5030816A0C0A}"/>
              </a:ext>
            </a:extLst>
          </p:cNvPr>
          <p:cNvSpPr/>
          <p:nvPr/>
        </p:nvSpPr>
        <p:spPr>
          <a:xfrm>
            <a:off x="9750025" y="4183854"/>
            <a:ext cx="1516857" cy="5810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kubelet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etcd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6E936D3-0047-9648-9DE2-539E4C93421B}"/>
              </a:ext>
            </a:extLst>
          </p:cNvPr>
          <p:cNvSpPr/>
          <p:nvPr/>
        </p:nvSpPr>
        <p:spPr>
          <a:xfrm>
            <a:off x="9750024" y="1031078"/>
            <a:ext cx="1516857" cy="5810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kubelet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etcd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6F34D70-0418-2749-AA70-C28648FB4960}"/>
              </a:ext>
            </a:extLst>
          </p:cNvPr>
          <p:cNvCxnSpPr>
            <a:cxnSpLocks/>
            <a:stCxn id="8" idx="1"/>
            <a:endCxn id="21" idx="7"/>
          </p:cNvCxnSpPr>
          <p:nvPr/>
        </p:nvCxnSpPr>
        <p:spPr>
          <a:xfrm flipH="1">
            <a:off x="6389489" y="919160"/>
            <a:ext cx="3197423" cy="2126439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9F18491-6789-0141-BBBF-8BF8E697E06F}"/>
              </a:ext>
            </a:extLst>
          </p:cNvPr>
          <p:cNvCxnSpPr>
            <a:cxnSpLocks/>
            <a:stCxn id="9" idx="1"/>
            <a:endCxn id="21" idx="7"/>
          </p:cNvCxnSpPr>
          <p:nvPr/>
        </p:nvCxnSpPr>
        <p:spPr>
          <a:xfrm flipH="1">
            <a:off x="6389489" y="2495548"/>
            <a:ext cx="3197423" cy="55005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1C57E44-798E-CE40-9E26-2E9C04431884}"/>
              </a:ext>
            </a:extLst>
          </p:cNvPr>
          <p:cNvCxnSpPr>
            <a:cxnSpLocks/>
            <a:stCxn id="10" idx="1"/>
            <a:endCxn id="21" idx="7"/>
          </p:cNvCxnSpPr>
          <p:nvPr/>
        </p:nvCxnSpPr>
        <p:spPr>
          <a:xfrm flipH="1" flipV="1">
            <a:off x="6389489" y="3045599"/>
            <a:ext cx="3197422" cy="1026337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8695788-7168-E149-90D0-5EC5F6D647D2}"/>
              </a:ext>
            </a:extLst>
          </p:cNvPr>
          <p:cNvCxnSpPr>
            <a:cxnSpLocks/>
            <a:stCxn id="8" idx="1"/>
            <a:endCxn id="17" idx="7"/>
          </p:cNvCxnSpPr>
          <p:nvPr/>
        </p:nvCxnSpPr>
        <p:spPr>
          <a:xfrm flipH="1">
            <a:off x="7058621" y="919160"/>
            <a:ext cx="2528291" cy="2597926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A035DF1-856A-F846-BBAA-959F0B7E82A2}"/>
              </a:ext>
            </a:extLst>
          </p:cNvPr>
          <p:cNvCxnSpPr>
            <a:cxnSpLocks/>
            <a:stCxn id="9" idx="1"/>
            <a:endCxn id="17" idx="7"/>
          </p:cNvCxnSpPr>
          <p:nvPr/>
        </p:nvCxnSpPr>
        <p:spPr>
          <a:xfrm flipH="1">
            <a:off x="7058621" y="2495548"/>
            <a:ext cx="2528291" cy="1021538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99D0773-C2E9-1847-ADF7-0357367D381B}"/>
              </a:ext>
            </a:extLst>
          </p:cNvPr>
          <p:cNvCxnSpPr>
            <a:cxnSpLocks/>
            <a:stCxn id="10" idx="1"/>
            <a:endCxn id="17" idx="7"/>
          </p:cNvCxnSpPr>
          <p:nvPr/>
        </p:nvCxnSpPr>
        <p:spPr>
          <a:xfrm flipH="1" flipV="1">
            <a:off x="7058621" y="3517086"/>
            <a:ext cx="2528290" cy="55485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Rounded Rectangular Callout 18">
            <a:extLst>
              <a:ext uri="{FF2B5EF4-FFF2-40B4-BE49-F238E27FC236}">
                <a16:creationId xmlns:a16="http://schemas.microsoft.com/office/drawing/2014/main" id="{EB4C022B-BE30-C441-B0AB-09E28D5388D0}"/>
              </a:ext>
            </a:extLst>
          </p:cNvPr>
          <p:cNvSpPr/>
          <p:nvPr/>
        </p:nvSpPr>
        <p:spPr>
          <a:xfrm>
            <a:off x="2297907" y="4404122"/>
            <a:ext cx="5774531" cy="2245522"/>
          </a:xfrm>
          <a:prstGeom prst="wedgeRoundRectCallout">
            <a:avLst>
              <a:gd name="adj1" fmla="val -5244"/>
              <a:gd name="adj2" fmla="val -174827"/>
              <a:gd name="adj3" fmla="val 16667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Worker booting</a:t>
            </a:r>
          </a:p>
          <a:p>
            <a:pPr algn="ctr"/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Getting DHCP IP address</a:t>
            </a:r>
            <a:b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</a:br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Setup initial ignition from HTTP server and master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IBM Plex Mono" panose="020B0509050203000203" pitchFamily="49" charset="77"/>
              </a:rPr>
              <a:t>GET /</a:t>
            </a:r>
            <a:r>
              <a:rPr lang="en-US" dirty="0" err="1">
                <a:solidFill>
                  <a:schemeClr val="tx1"/>
                </a:solidFill>
                <a:latin typeface="IBM Plex Mono" panose="020B0509050203000203" pitchFamily="49" charset="77"/>
              </a:rPr>
              <a:t>worker.ign</a:t>
            </a:r>
            <a:endParaRPr lang="en-US" dirty="0">
              <a:solidFill>
                <a:schemeClr val="tx1"/>
              </a:solidFill>
              <a:latin typeface="IBM Plex Mono" panose="020B0509050203000203" pitchFamily="49" charset="77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IBM Plex Mono" panose="020B0509050203000203" pitchFamily="49" charset="77"/>
              </a:rPr>
              <a:t>https://api-int:22623/config/worker</a:t>
            </a:r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2BB917A-C3C6-4A4F-AAE9-7FF8A1549BF9}"/>
              </a:ext>
            </a:extLst>
          </p:cNvPr>
          <p:cNvGrpSpPr/>
          <p:nvPr/>
        </p:nvGrpSpPr>
        <p:grpSpPr>
          <a:xfrm>
            <a:off x="2203198" y="221803"/>
            <a:ext cx="5872163" cy="1385888"/>
            <a:chOff x="2200275" y="226216"/>
            <a:chExt cx="5872163" cy="1385888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A16AAB1-D2AC-2F40-A7F3-DB5721121B6E}"/>
                </a:ext>
              </a:extLst>
            </p:cNvPr>
            <p:cNvSpPr/>
            <p:nvPr/>
          </p:nvSpPr>
          <p:spPr>
            <a:xfrm>
              <a:off x="2200275" y="226216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worker0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41A0551-3146-624C-9C8A-0964F69782DB}"/>
                </a:ext>
              </a:extLst>
            </p:cNvPr>
            <p:cNvSpPr/>
            <p:nvPr/>
          </p:nvSpPr>
          <p:spPr>
            <a:xfrm>
              <a:off x="4214813" y="226216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worker1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54148362-48C3-EC40-9660-BF316A1AD7BE}"/>
                </a:ext>
              </a:extLst>
            </p:cNvPr>
            <p:cNvSpPr/>
            <p:nvPr/>
          </p:nvSpPr>
          <p:spPr>
            <a:xfrm>
              <a:off x="6229351" y="226217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worker2</a:t>
              </a:r>
            </a:p>
          </p:txBody>
        </p:sp>
      </p:grpSp>
      <p:sp>
        <p:nvSpPr>
          <p:cNvPr id="30" name="Snip Single Corner Rectangle 29">
            <a:extLst>
              <a:ext uri="{FF2B5EF4-FFF2-40B4-BE49-F238E27FC236}">
                <a16:creationId xmlns:a16="http://schemas.microsoft.com/office/drawing/2014/main" id="{F13AAC76-869C-6C48-8F23-419EB14D343E}"/>
              </a:ext>
            </a:extLst>
          </p:cNvPr>
          <p:cNvSpPr/>
          <p:nvPr/>
        </p:nvSpPr>
        <p:spPr>
          <a:xfrm>
            <a:off x="1112042" y="3804050"/>
            <a:ext cx="1643063" cy="521496"/>
          </a:xfrm>
          <a:prstGeom prst="snip1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worker.ign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sp>
        <p:nvSpPr>
          <p:cNvPr id="31" name="Snip Single Corner Rectangle 30">
            <a:extLst>
              <a:ext uri="{FF2B5EF4-FFF2-40B4-BE49-F238E27FC236}">
                <a16:creationId xmlns:a16="http://schemas.microsoft.com/office/drawing/2014/main" id="{5B25F47A-277C-E149-A442-38051690DB1C}"/>
              </a:ext>
            </a:extLst>
          </p:cNvPr>
          <p:cNvSpPr/>
          <p:nvPr/>
        </p:nvSpPr>
        <p:spPr>
          <a:xfrm>
            <a:off x="5893594" y="3943348"/>
            <a:ext cx="1643063" cy="521496"/>
          </a:xfrm>
          <a:prstGeom prst="snip1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IBM Plex Sans" panose="020B0503050203000203" pitchFamily="34" charset="0"/>
              </a:rPr>
              <a:t>config/worker</a:t>
            </a:r>
          </a:p>
        </p:txBody>
      </p:sp>
      <p:sp>
        <p:nvSpPr>
          <p:cNvPr id="33" name="Snip Single Corner Rectangle 32">
            <a:extLst>
              <a:ext uri="{FF2B5EF4-FFF2-40B4-BE49-F238E27FC236}">
                <a16:creationId xmlns:a16="http://schemas.microsoft.com/office/drawing/2014/main" id="{5AAFBC47-5AE6-6F4A-AD8C-2A49639A2267}"/>
              </a:ext>
            </a:extLst>
          </p:cNvPr>
          <p:cNvSpPr/>
          <p:nvPr/>
        </p:nvSpPr>
        <p:spPr>
          <a:xfrm>
            <a:off x="4317748" y="1166790"/>
            <a:ext cx="1643063" cy="521496"/>
          </a:xfrm>
          <a:prstGeom prst="snip1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worker.ign</a:t>
            </a:r>
            <a:endParaRPr lang="en-US" sz="1600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493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2.59259E-6 L 0.26315 -0.40717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151" y="-2037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"/>
                                            </p:cond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0.0125 L -0.12917 -0.42338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58" y="-20556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4"/>
                                            </p:cond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30" grpId="0" animBg="1"/>
      <p:bldP spid="31" grpId="0" animBg="1"/>
      <p:bldP spid="3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03B6D01A-2E53-8D4A-8D98-C4F4DCC2B3D6}"/>
              </a:ext>
            </a:extLst>
          </p:cNvPr>
          <p:cNvSpPr/>
          <p:nvPr/>
        </p:nvSpPr>
        <p:spPr>
          <a:xfrm>
            <a:off x="8529639" y="0"/>
            <a:ext cx="3300412" cy="5643563"/>
          </a:xfrm>
          <a:prstGeom prst="roundRect">
            <a:avLst>
              <a:gd name="adj" fmla="val 8442"/>
            </a:avLst>
          </a:prstGeom>
          <a:solidFill>
            <a:srgbClr val="DE8282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OpenShift cluster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999541D4-D8F0-F847-A701-7FD6426CBA02}"/>
              </a:ext>
            </a:extLst>
          </p:cNvPr>
          <p:cNvSpPr/>
          <p:nvPr/>
        </p:nvSpPr>
        <p:spPr>
          <a:xfrm>
            <a:off x="1628775" y="0"/>
            <a:ext cx="10201276" cy="5643563"/>
          </a:xfrm>
          <a:prstGeom prst="roundRect">
            <a:avLst>
              <a:gd name="adj" fmla="val 8442"/>
            </a:avLst>
          </a:prstGeom>
          <a:solidFill>
            <a:srgbClr val="DE8282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OpenShift cluster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680670B-1FAF-A743-A130-4180892063E6}"/>
              </a:ext>
            </a:extLst>
          </p:cNvPr>
          <p:cNvSpPr/>
          <p:nvPr/>
        </p:nvSpPr>
        <p:spPr>
          <a:xfrm>
            <a:off x="5560219" y="2907504"/>
            <a:ext cx="971550" cy="9429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api</a:t>
            </a:r>
            <a:br>
              <a:rPr lang="en-US" sz="1600" dirty="0">
                <a:latin typeface="IBM Plex Sans" panose="020B0503050203000203" pitchFamily="34" charset="0"/>
              </a:rPr>
            </a:br>
            <a:r>
              <a:rPr lang="en-US" sz="1600" dirty="0">
                <a:latin typeface="IBM Plex Sans" panose="020B0503050203000203" pitchFamily="34" charset="0"/>
              </a:rPr>
              <a:t>6443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045932B-F279-E841-AE16-E7FACA070795}"/>
              </a:ext>
            </a:extLst>
          </p:cNvPr>
          <p:cNvSpPr/>
          <p:nvPr/>
        </p:nvSpPr>
        <p:spPr>
          <a:xfrm>
            <a:off x="6229351" y="3378991"/>
            <a:ext cx="971550" cy="9429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latin typeface="IBM Plex Sans" panose="020B0503050203000203" pitchFamily="34" charset="0"/>
              </a:rPr>
              <a:t>api</a:t>
            </a:r>
            <a:r>
              <a:rPr lang="en-US" sz="1200" dirty="0">
                <a:latin typeface="IBM Plex Sans" panose="020B0503050203000203" pitchFamily="34" charset="0"/>
              </a:rPr>
              <a:t>-int</a:t>
            </a:r>
            <a:br>
              <a:rPr lang="en-US" sz="1200" dirty="0">
                <a:latin typeface="IBM Plex Sans" panose="020B0503050203000203" pitchFamily="34" charset="0"/>
              </a:rPr>
            </a:br>
            <a:r>
              <a:rPr lang="en-US" sz="1200" dirty="0">
                <a:latin typeface="IBM Plex Sans" panose="020B0503050203000203" pitchFamily="34" charset="0"/>
              </a:rPr>
              <a:t>22623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4376972-54B4-0A42-A2CD-0FF6D45F6670}"/>
              </a:ext>
            </a:extLst>
          </p:cNvPr>
          <p:cNvGrpSpPr/>
          <p:nvPr/>
        </p:nvGrpSpPr>
        <p:grpSpPr>
          <a:xfrm>
            <a:off x="9586911" y="226216"/>
            <a:ext cx="1843088" cy="4538663"/>
            <a:chOff x="8801099" y="1159668"/>
            <a:chExt cx="1843088" cy="453866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54E4486-6FD5-0F47-9377-22620241D6B5}"/>
                </a:ext>
              </a:extLst>
            </p:cNvPr>
            <p:cNvSpPr/>
            <p:nvPr/>
          </p:nvSpPr>
          <p:spPr>
            <a:xfrm>
              <a:off x="8801100" y="1159668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7F9B180-A005-8843-8E4D-01051E362F63}"/>
                </a:ext>
              </a:extLst>
            </p:cNvPr>
            <p:cNvSpPr/>
            <p:nvPr/>
          </p:nvSpPr>
          <p:spPr>
            <a:xfrm>
              <a:off x="8801100" y="2736056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59A768F-EF9A-8D42-ABF7-711639F5F37D}"/>
                </a:ext>
              </a:extLst>
            </p:cNvPr>
            <p:cNvSpPr/>
            <p:nvPr/>
          </p:nvSpPr>
          <p:spPr>
            <a:xfrm>
              <a:off x="8801099" y="4312444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master2</a:t>
              </a:r>
            </a:p>
          </p:txBody>
        </p:sp>
      </p:grp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37C6179-335B-884A-B261-C2B16234D0A1}"/>
              </a:ext>
            </a:extLst>
          </p:cNvPr>
          <p:cNvSpPr/>
          <p:nvPr/>
        </p:nvSpPr>
        <p:spPr>
          <a:xfrm>
            <a:off x="9750025" y="2607466"/>
            <a:ext cx="1516857" cy="5810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kubelet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etcd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4C114C8-83FA-D049-A023-5030816A0C0A}"/>
              </a:ext>
            </a:extLst>
          </p:cNvPr>
          <p:cNvSpPr/>
          <p:nvPr/>
        </p:nvSpPr>
        <p:spPr>
          <a:xfrm>
            <a:off x="9750025" y="4183854"/>
            <a:ext cx="1516857" cy="5810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kubelet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etcd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6E936D3-0047-9648-9DE2-539E4C93421B}"/>
              </a:ext>
            </a:extLst>
          </p:cNvPr>
          <p:cNvSpPr/>
          <p:nvPr/>
        </p:nvSpPr>
        <p:spPr>
          <a:xfrm>
            <a:off x="9750024" y="1031078"/>
            <a:ext cx="1516857" cy="5810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kubelet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etcd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6F34D70-0418-2749-AA70-C28648FB4960}"/>
              </a:ext>
            </a:extLst>
          </p:cNvPr>
          <p:cNvCxnSpPr>
            <a:cxnSpLocks/>
            <a:stCxn id="8" idx="1"/>
            <a:endCxn id="21" idx="7"/>
          </p:cNvCxnSpPr>
          <p:nvPr/>
        </p:nvCxnSpPr>
        <p:spPr>
          <a:xfrm flipH="1">
            <a:off x="6389489" y="919160"/>
            <a:ext cx="3197423" cy="2126439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9F18491-6789-0141-BBBF-8BF8E697E06F}"/>
              </a:ext>
            </a:extLst>
          </p:cNvPr>
          <p:cNvCxnSpPr>
            <a:cxnSpLocks/>
            <a:stCxn id="9" idx="1"/>
            <a:endCxn id="21" idx="7"/>
          </p:cNvCxnSpPr>
          <p:nvPr/>
        </p:nvCxnSpPr>
        <p:spPr>
          <a:xfrm flipH="1">
            <a:off x="6389489" y="2495548"/>
            <a:ext cx="3197423" cy="55005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1C57E44-798E-CE40-9E26-2E9C04431884}"/>
              </a:ext>
            </a:extLst>
          </p:cNvPr>
          <p:cNvCxnSpPr>
            <a:cxnSpLocks/>
            <a:stCxn id="10" idx="1"/>
            <a:endCxn id="21" idx="7"/>
          </p:cNvCxnSpPr>
          <p:nvPr/>
        </p:nvCxnSpPr>
        <p:spPr>
          <a:xfrm flipH="1" flipV="1">
            <a:off x="6389489" y="3045599"/>
            <a:ext cx="3197422" cy="1026337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8695788-7168-E149-90D0-5EC5F6D647D2}"/>
              </a:ext>
            </a:extLst>
          </p:cNvPr>
          <p:cNvCxnSpPr>
            <a:cxnSpLocks/>
            <a:stCxn id="8" idx="1"/>
            <a:endCxn id="17" idx="7"/>
          </p:cNvCxnSpPr>
          <p:nvPr/>
        </p:nvCxnSpPr>
        <p:spPr>
          <a:xfrm flipH="1">
            <a:off x="7058621" y="919160"/>
            <a:ext cx="2528291" cy="2597926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A035DF1-856A-F846-BBAA-959F0B7E82A2}"/>
              </a:ext>
            </a:extLst>
          </p:cNvPr>
          <p:cNvCxnSpPr>
            <a:cxnSpLocks/>
            <a:stCxn id="9" idx="1"/>
            <a:endCxn id="17" idx="7"/>
          </p:cNvCxnSpPr>
          <p:nvPr/>
        </p:nvCxnSpPr>
        <p:spPr>
          <a:xfrm flipH="1">
            <a:off x="7058621" y="2495548"/>
            <a:ext cx="2528291" cy="1021538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99D0773-C2E9-1847-ADF7-0357367D381B}"/>
              </a:ext>
            </a:extLst>
          </p:cNvPr>
          <p:cNvCxnSpPr>
            <a:cxnSpLocks/>
            <a:stCxn id="10" idx="1"/>
            <a:endCxn id="17" idx="7"/>
          </p:cNvCxnSpPr>
          <p:nvPr/>
        </p:nvCxnSpPr>
        <p:spPr>
          <a:xfrm flipH="1" flipV="1">
            <a:off x="7058621" y="3517086"/>
            <a:ext cx="2528290" cy="55485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Rounded Rectangular Callout 18">
            <a:extLst>
              <a:ext uri="{FF2B5EF4-FFF2-40B4-BE49-F238E27FC236}">
                <a16:creationId xmlns:a16="http://schemas.microsoft.com/office/drawing/2014/main" id="{EB4C022B-BE30-C441-B0AB-09E28D5388D0}"/>
              </a:ext>
            </a:extLst>
          </p:cNvPr>
          <p:cNvSpPr/>
          <p:nvPr/>
        </p:nvSpPr>
        <p:spPr>
          <a:xfrm>
            <a:off x="2297907" y="4404122"/>
            <a:ext cx="5774531" cy="2245522"/>
          </a:xfrm>
          <a:prstGeom prst="wedgeRoundRectCallout">
            <a:avLst>
              <a:gd name="adj1" fmla="val -5244"/>
              <a:gd name="adj2" fmla="val -174827"/>
              <a:gd name="adj3" fmla="val 16667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Worker booting</a:t>
            </a:r>
          </a:p>
          <a:p>
            <a:pPr algn="ctr"/>
            <a:endParaRPr lang="en-US" dirty="0">
              <a:solidFill>
                <a:schemeClr val="tx1"/>
              </a:solidFill>
              <a:latin typeface="IBM Plex Sans" panose="020B0503050203000203" pitchFamily="34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Worker joining cluster</a:t>
            </a:r>
          </a:p>
          <a:p>
            <a:pPr algn="ctr"/>
            <a:r>
              <a:rPr lang="en-US" dirty="0" err="1">
                <a:solidFill>
                  <a:schemeClr val="tx1"/>
                </a:solidFill>
                <a:latin typeface="IBM Plex Mono" panose="020B0509050203000203" pitchFamily="49" charset="77"/>
              </a:rPr>
              <a:t>clusteroperator</a:t>
            </a:r>
            <a:r>
              <a:rPr lang="en-US" dirty="0" err="1">
                <a:solidFill>
                  <a:schemeClr val="tx1"/>
                </a:solidFill>
                <a:latin typeface="IBM Plex Sans" panose="020B0503050203000203" pitchFamily="34" charset="0"/>
              </a:rPr>
              <a:t>s</a:t>
            </a:r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 initializing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Creating router endpoint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2BB917A-C3C6-4A4F-AAE9-7FF8A1549BF9}"/>
              </a:ext>
            </a:extLst>
          </p:cNvPr>
          <p:cNvGrpSpPr/>
          <p:nvPr/>
        </p:nvGrpSpPr>
        <p:grpSpPr>
          <a:xfrm>
            <a:off x="2200275" y="226216"/>
            <a:ext cx="5872163" cy="1385888"/>
            <a:chOff x="2200275" y="226216"/>
            <a:chExt cx="5872163" cy="1385888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A16AAB1-D2AC-2F40-A7F3-DB5721121B6E}"/>
                </a:ext>
              </a:extLst>
            </p:cNvPr>
            <p:cNvSpPr/>
            <p:nvPr/>
          </p:nvSpPr>
          <p:spPr>
            <a:xfrm>
              <a:off x="2200275" y="226216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worker0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41A0551-3146-624C-9C8A-0964F69782DB}"/>
                </a:ext>
              </a:extLst>
            </p:cNvPr>
            <p:cNvSpPr/>
            <p:nvPr/>
          </p:nvSpPr>
          <p:spPr>
            <a:xfrm>
              <a:off x="4214813" y="226216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worker1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54148362-48C3-EC40-9660-BF316A1AD7BE}"/>
                </a:ext>
              </a:extLst>
            </p:cNvPr>
            <p:cNvSpPr/>
            <p:nvPr/>
          </p:nvSpPr>
          <p:spPr>
            <a:xfrm>
              <a:off x="6229351" y="226217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worker2</a:t>
              </a:r>
            </a:p>
          </p:txBody>
        </p:sp>
      </p:grpSp>
      <p:sp>
        <p:nvSpPr>
          <p:cNvPr id="37" name="Oval 36">
            <a:extLst>
              <a:ext uri="{FF2B5EF4-FFF2-40B4-BE49-F238E27FC236}">
                <a16:creationId xmlns:a16="http://schemas.microsoft.com/office/drawing/2014/main" id="{854FB072-E0E3-4944-B6BC-CECE28BE4E2F}"/>
              </a:ext>
            </a:extLst>
          </p:cNvPr>
          <p:cNvSpPr/>
          <p:nvPr/>
        </p:nvSpPr>
        <p:spPr>
          <a:xfrm>
            <a:off x="542925" y="6200775"/>
            <a:ext cx="214313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271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19" grpId="0" animBg="1"/>
      <p:bldP spid="37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999541D4-D8F0-F847-A701-7FD6426CBA02}"/>
              </a:ext>
            </a:extLst>
          </p:cNvPr>
          <p:cNvSpPr/>
          <p:nvPr/>
        </p:nvSpPr>
        <p:spPr>
          <a:xfrm>
            <a:off x="1628775" y="0"/>
            <a:ext cx="10201276" cy="5643563"/>
          </a:xfrm>
          <a:prstGeom prst="roundRect">
            <a:avLst>
              <a:gd name="adj" fmla="val 8442"/>
            </a:avLst>
          </a:prstGeom>
          <a:solidFill>
            <a:srgbClr val="DE8282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OpenShift cluster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680670B-1FAF-A743-A130-4180892063E6}"/>
              </a:ext>
            </a:extLst>
          </p:cNvPr>
          <p:cNvSpPr/>
          <p:nvPr/>
        </p:nvSpPr>
        <p:spPr>
          <a:xfrm>
            <a:off x="5560219" y="2907504"/>
            <a:ext cx="971550" cy="9429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api</a:t>
            </a:r>
            <a:br>
              <a:rPr lang="en-US" sz="1600" dirty="0">
                <a:latin typeface="IBM Plex Sans" panose="020B0503050203000203" pitchFamily="34" charset="0"/>
              </a:rPr>
            </a:br>
            <a:r>
              <a:rPr lang="en-US" sz="1600" dirty="0">
                <a:latin typeface="IBM Plex Sans" panose="020B0503050203000203" pitchFamily="34" charset="0"/>
              </a:rPr>
              <a:t>6443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045932B-F279-E841-AE16-E7FACA070795}"/>
              </a:ext>
            </a:extLst>
          </p:cNvPr>
          <p:cNvSpPr/>
          <p:nvPr/>
        </p:nvSpPr>
        <p:spPr>
          <a:xfrm>
            <a:off x="6229351" y="3378991"/>
            <a:ext cx="971550" cy="9429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latin typeface="IBM Plex Sans" panose="020B0503050203000203" pitchFamily="34" charset="0"/>
              </a:rPr>
              <a:t>api</a:t>
            </a:r>
            <a:r>
              <a:rPr lang="en-US" sz="1200" dirty="0">
                <a:latin typeface="IBM Plex Sans" panose="020B0503050203000203" pitchFamily="34" charset="0"/>
              </a:rPr>
              <a:t>-int</a:t>
            </a:r>
            <a:br>
              <a:rPr lang="en-US" sz="1200" dirty="0">
                <a:latin typeface="IBM Plex Sans" panose="020B0503050203000203" pitchFamily="34" charset="0"/>
              </a:rPr>
            </a:br>
            <a:r>
              <a:rPr lang="en-US" sz="1200" dirty="0">
                <a:latin typeface="IBM Plex Sans" panose="020B0503050203000203" pitchFamily="34" charset="0"/>
              </a:rPr>
              <a:t>22623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4376972-54B4-0A42-A2CD-0FF6D45F6670}"/>
              </a:ext>
            </a:extLst>
          </p:cNvPr>
          <p:cNvGrpSpPr/>
          <p:nvPr/>
        </p:nvGrpSpPr>
        <p:grpSpPr>
          <a:xfrm>
            <a:off x="9586911" y="226216"/>
            <a:ext cx="1843088" cy="4538663"/>
            <a:chOff x="8801099" y="1159668"/>
            <a:chExt cx="1843088" cy="453866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54E4486-6FD5-0F47-9377-22620241D6B5}"/>
                </a:ext>
              </a:extLst>
            </p:cNvPr>
            <p:cNvSpPr/>
            <p:nvPr/>
          </p:nvSpPr>
          <p:spPr>
            <a:xfrm>
              <a:off x="8801100" y="1159668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7F9B180-A005-8843-8E4D-01051E362F63}"/>
                </a:ext>
              </a:extLst>
            </p:cNvPr>
            <p:cNvSpPr/>
            <p:nvPr/>
          </p:nvSpPr>
          <p:spPr>
            <a:xfrm>
              <a:off x="8801100" y="2736056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59A768F-EF9A-8D42-ABF7-711639F5F37D}"/>
                </a:ext>
              </a:extLst>
            </p:cNvPr>
            <p:cNvSpPr/>
            <p:nvPr/>
          </p:nvSpPr>
          <p:spPr>
            <a:xfrm>
              <a:off x="8801099" y="4312444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master2</a:t>
              </a:r>
            </a:p>
          </p:txBody>
        </p:sp>
      </p:grp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37C6179-335B-884A-B261-C2B16234D0A1}"/>
              </a:ext>
            </a:extLst>
          </p:cNvPr>
          <p:cNvSpPr/>
          <p:nvPr/>
        </p:nvSpPr>
        <p:spPr>
          <a:xfrm>
            <a:off x="9750025" y="2607466"/>
            <a:ext cx="1516857" cy="5810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kubelet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etcd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4C114C8-83FA-D049-A023-5030816A0C0A}"/>
              </a:ext>
            </a:extLst>
          </p:cNvPr>
          <p:cNvSpPr/>
          <p:nvPr/>
        </p:nvSpPr>
        <p:spPr>
          <a:xfrm>
            <a:off x="9750025" y="4183854"/>
            <a:ext cx="1516857" cy="5810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kubelet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etcd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6E936D3-0047-9648-9DE2-539E4C93421B}"/>
              </a:ext>
            </a:extLst>
          </p:cNvPr>
          <p:cNvSpPr/>
          <p:nvPr/>
        </p:nvSpPr>
        <p:spPr>
          <a:xfrm>
            <a:off x="9750024" y="1031078"/>
            <a:ext cx="1516857" cy="5810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kubelet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etcd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6F34D70-0418-2749-AA70-C28648FB4960}"/>
              </a:ext>
            </a:extLst>
          </p:cNvPr>
          <p:cNvCxnSpPr>
            <a:cxnSpLocks/>
            <a:stCxn id="8" idx="1"/>
            <a:endCxn id="21" idx="7"/>
          </p:cNvCxnSpPr>
          <p:nvPr/>
        </p:nvCxnSpPr>
        <p:spPr>
          <a:xfrm flipH="1">
            <a:off x="6389489" y="919160"/>
            <a:ext cx="3197423" cy="2126439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9F18491-6789-0141-BBBF-8BF8E697E06F}"/>
              </a:ext>
            </a:extLst>
          </p:cNvPr>
          <p:cNvCxnSpPr>
            <a:cxnSpLocks/>
            <a:stCxn id="9" idx="1"/>
            <a:endCxn id="21" idx="7"/>
          </p:cNvCxnSpPr>
          <p:nvPr/>
        </p:nvCxnSpPr>
        <p:spPr>
          <a:xfrm flipH="1">
            <a:off x="6389489" y="2495548"/>
            <a:ext cx="3197423" cy="55005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1C57E44-798E-CE40-9E26-2E9C04431884}"/>
              </a:ext>
            </a:extLst>
          </p:cNvPr>
          <p:cNvCxnSpPr>
            <a:cxnSpLocks/>
            <a:stCxn id="10" idx="1"/>
            <a:endCxn id="21" idx="7"/>
          </p:cNvCxnSpPr>
          <p:nvPr/>
        </p:nvCxnSpPr>
        <p:spPr>
          <a:xfrm flipH="1" flipV="1">
            <a:off x="6389489" y="3045599"/>
            <a:ext cx="3197422" cy="1026337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8695788-7168-E149-90D0-5EC5F6D647D2}"/>
              </a:ext>
            </a:extLst>
          </p:cNvPr>
          <p:cNvCxnSpPr>
            <a:cxnSpLocks/>
            <a:stCxn id="8" idx="1"/>
            <a:endCxn id="17" idx="7"/>
          </p:cNvCxnSpPr>
          <p:nvPr/>
        </p:nvCxnSpPr>
        <p:spPr>
          <a:xfrm flipH="1">
            <a:off x="7058621" y="919160"/>
            <a:ext cx="2528291" cy="2597926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A035DF1-856A-F846-BBAA-959F0B7E82A2}"/>
              </a:ext>
            </a:extLst>
          </p:cNvPr>
          <p:cNvCxnSpPr>
            <a:cxnSpLocks/>
            <a:stCxn id="9" idx="1"/>
            <a:endCxn id="17" idx="7"/>
          </p:cNvCxnSpPr>
          <p:nvPr/>
        </p:nvCxnSpPr>
        <p:spPr>
          <a:xfrm flipH="1">
            <a:off x="7058621" y="2495548"/>
            <a:ext cx="2528291" cy="1021538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99D0773-C2E9-1847-ADF7-0357367D381B}"/>
              </a:ext>
            </a:extLst>
          </p:cNvPr>
          <p:cNvCxnSpPr>
            <a:cxnSpLocks/>
            <a:stCxn id="10" idx="1"/>
            <a:endCxn id="17" idx="7"/>
          </p:cNvCxnSpPr>
          <p:nvPr/>
        </p:nvCxnSpPr>
        <p:spPr>
          <a:xfrm flipH="1" flipV="1">
            <a:off x="7058621" y="3517086"/>
            <a:ext cx="2528290" cy="55485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2BB917A-C3C6-4A4F-AAE9-7FF8A1549BF9}"/>
              </a:ext>
            </a:extLst>
          </p:cNvPr>
          <p:cNvGrpSpPr/>
          <p:nvPr/>
        </p:nvGrpSpPr>
        <p:grpSpPr>
          <a:xfrm>
            <a:off x="2200275" y="226216"/>
            <a:ext cx="5872163" cy="1385888"/>
            <a:chOff x="2200275" y="226216"/>
            <a:chExt cx="5872163" cy="1385888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A16AAB1-D2AC-2F40-A7F3-DB5721121B6E}"/>
                </a:ext>
              </a:extLst>
            </p:cNvPr>
            <p:cNvSpPr/>
            <p:nvPr/>
          </p:nvSpPr>
          <p:spPr>
            <a:xfrm>
              <a:off x="2200275" y="226216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worker0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41A0551-3146-624C-9C8A-0964F69782DB}"/>
                </a:ext>
              </a:extLst>
            </p:cNvPr>
            <p:cNvSpPr/>
            <p:nvPr/>
          </p:nvSpPr>
          <p:spPr>
            <a:xfrm>
              <a:off x="4214813" y="226216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worker1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54148362-48C3-EC40-9660-BF316A1AD7BE}"/>
                </a:ext>
              </a:extLst>
            </p:cNvPr>
            <p:cNvSpPr/>
            <p:nvPr/>
          </p:nvSpPr>
          <p:spPr>
            <a:xfrm>
              <a:off x="6229351" y="226217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worker2</a:t>
              </a:r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A5530CC5-92F3-CD40-99D6-048C78E58D1A}"/>
              </a:ext>
            </a:extLst>
          </p:cNvPr>
          <p:cNvSpPr/>
          <p:nvPr/>
        </p:nvSpPr>
        <p:spPr>
          <a:xfrm>
            <a:off x="4043362" y="2452664"/>
            <a:ext cx="971550" cy="9429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BM Plex Sans" panose="020B0503050203000203" pitchFamily="34" charset="0"/>
              </a:rPr>
              <a:t>*.apps</a:t>
            </a:r>
            <a:br>
              <a:rPr lang="en-US" sz="1600" dirty="0">
                <a:latin typeface="IBM Plex Sans" panose="020B0503050203000203" pitchFamily="34" charset="0"/>
              </a:rPr>
            </a:br>
            <a:r>
              <a:rPr lang="en-US" sz="1600" dirty="0">
                <a:latin typeface="IBM Plex Sans" panose="020B0503050203000203" pitchFamily="34" charset="0"/>
              </a:rPr>
              <a:t>443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0756B6A-F629-974A-83EC-374DCD7257D5}"/>
              </a:ext>
            </a:extLst>
          </p:cNvPr>
          <p:cNvCxnSpPr>
            <a:cxnSpLocks/>
            <a:stCxn id="29" idx="2"/>
            <a:endCxn id="30" idx="7"/>
          </p:cNvCxnSpPr>
          <p:nvPr/>
        </p:nvCxnSpPr>
        <p:spPr>
          <a:xfrm flipH="1">
            <a:off x="4872632" y="1612104"/>
            <a:ext cx="2278263" cy="978655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9C4FE1D-0923-7D4D-A547-075DA52DF9B2}"/>
              </a:ext>
            </a:extLst>
          </p:cNvPr>
          <p:cNvCxnSpPr>
            <a:cxnSpLocks/>
            <a:stCxn id="28" idx="2"/>
            <a:endCxn id="30" idx="0"/>
          </p:cNvCxnSpPr>
          <p:nvPr/>
        </p:nvCxnSpPr>
        <p:spPr>
          <a:xfrm flipH="1">
            <a:off x="4529137" y="1612103"/>
            <a:ext cx="607220" cy="84056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5A3E904-1C0E-7042-A75E-E01DB8DDA09D}"/>
              </a:ext>
            </a:extLst>
          </p:cNvPr>
          <p:cNvCxnSpPr>
            <a:cxnSpLocks/>
            <a:stCxn id="26" idx="2"/>
            <a:endCxn id="30" idx="1"/>
          </p:cNvCxnSpPr>
          <p:nvPr/>
        </p:nvCxnSpPr>
        <p:spPr>
          <a:xfrm>
            <a:off x="3121819" y="1612103"/>
            <a:ext cx="1063823" cy="978656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Rounded Rectangular Callout 37">
            <a:extLst>
              <a:ext uri="{FF2B5EF4-FFF2-40B4-BE49-F238E27FC236}">
                <a16:creationId xmlns:a16="http://schemas.microsoft.com/office/drawing/2014/main" id="{CE3ACEBC-8802-9042-80CB-BF49F90A8E96}"/>
              </a:ext>
            </a:extLst>
          </p:cNvPr>
          <p:cNvSpPr/>
          <p:nvPr/>
        </p:nvSpPr>
        <p:spPr>
          <a:xfrm>
            <a:off x="2297907" y="4404122"/>
            <a:ext cx="5774531" cy="2245522"/>
          </a:xfrm>
          <a:prstGeom prst="wedgeRoundRectCallout">
            <a:avLst>
              <a:gd name="adj1" fmla="val 82096"/>
              <a:gd name="adj2" fmla="val -8762"/>
              <a:gd name="adj3" fmla="val 16667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Authentication operator (waiting for router)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Console operator (waiting for authentication)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Image-registry operator (waiting for storage)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59108856-B6C8-C347-A22F-927BCC28D7F3}"/>
              </a:ext>
            </a:extLst>
          </p:cNvPr>
          <p:cNvSpPr/>
          <p:nvPr/>
        </p:nvSpPr>
        <p:spPr>
          <a:xfrm>
            <a:off x="542925" y="6200775"/>
            <a:ext cx="214313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553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40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999541D4-D8F0-F847-A701-7FD6426CBA02}"/>
              </a:ext>
            </a:extLst>
          </p:cNvPr>
          <p:cNvSpPr/>
          <p:nvPr/>
        </p:nvSpPr>
        <p:spPr>
          <a:xfrm>
            <a:off x="1628775" y="0"/>
            <a:ext cx="10201276" cy="5643563"/>
          </a:xfrm>
          <a:prstGeom prst="roundRect">
            <a:avLst>
              <a:gd name="adj" fmla="val 8442"/>
            </a:avLst>
          </a:prstGeom>
          <a:solidFill>
            <a:srgbClr val="DE8282"/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IBM Plex Sans" panose="020B0503050203000203" pitchFamily="34" charset="0"/>
              </a:rPr>
              <a:t>OpenShift cluster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680670B-1FAF-A743-A130-4180892063E6}"/>
              </a:ext>
            </a:extLst>
          </p:cNvPr>
          <p:cNvSpPr/>
          <p:nvPr/>
        </p:nvSpPr>
        <p:spPr>
          <a:xfrm>
            <a:off x="5560219" y="2907504"/>
            <a:ext cx="971550" cy="9429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api</a:t>
            </a:r>
            <a:br>
              <a:rPr lang="en-US" sz="1600" dirty="0">
                <a:latin typeface="IBM Plex Sans" panose="020B0503050203000203" pitchFamily="34" charset="0"/>
              </a:rPr>
            </a:br>
            <a:r>
              <a:rPr lang="en-US" sz="1600" dirty="0">
                <a:latin typeface="IBM Plex Sans" panose="020B0503050203000203" pitchFamily="34" charset="0"/>
              </a:rPr>
              <a:t>6443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045932B-F279-E841-AE16-E7FACA070795}"/>
              </a:ext>
            </a:extLst>
          </p:cNvPr>
          <p:cNvSpPr/>
          <p:nvPr/>
        </p:nvSpPr>
        <p:spPr>
          <a:xfrm>
            <a:off x="6229351" y="3378991"/>
            <a:ext cx="971550" cy="9429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latin typeface="IBM Plex Sans" panose="020B0503050203000203" pitchFamily="34" charset="0"/>
              </a:rPr>
              <a:t>api</a:t>
            </a:r>
            <a:r>
              <a:rPr lang="en-US" sz="1200" dirty="0">
                <a:latin typeface="IBM Plex Sans" panose="020B0503050203000203" pitchFamily="34" charset="0"/>
              </a:rPr>
              <a:t>-int</a:t>
            </a:r>
            <a:br>
              <a:rPr lang="en-US" sz="1200" dirty="0">
                <a:latin typeface="IBM Plex Sans" panose="020B0503050203000203" pitchFamily="34" charset="0"/>
              </a:rPr>
            </a:br>
            <a:r>
              <a:rPr lang="en-US" sz="1200" dirty="0">
                <a:latin typeface="IBM Plex Sans" panose="020B0503050203000203" pitchFamily="34" charset="0"/>
              </a:rPr>
              <a:t>22623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4376972-54B4-0A42-A2CD-0FF6D45F6670}"/>
              </a:ext>
            </a:extLst>
          </p:cNvPr>
          <p:cNvGrpSpPr/>
          <p:nvPr/>
        </p:nvGrpSpPr>
        <p:grpSpPr>
          <a:xfrm>
            <a:off x="9586911" y="226216"/>
            <a:ext cx="1843088" cy="4538663"/>
            <a:chOff x="8801099" y="1159668"/>
            <a:chExt cx="1843088" cy="453866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54E4486-6FD5-0F47-9377-22620241D6B5}"/>
                </a:ext>
              </a:extLst>
            </p:cNvPr>
            <p:cNvSpPr/>
            <p:nvPr/>
          </p:nvSpPr>
          <p:spPr>
            <a:xfrm>
              <a:off x="8801100" y="1159668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7F9B180-A005-8843-8E4D-01051E362F63}"/>
                </a:ext>
              </a:extLst>
            </p:cNvPr>
            <p:cNvSpPr/>
            <p:nvPr/>
          </p:nvSpPr>
          <p:spPr>
            <a:xfrm>
              <a:off x="8801100" y="2736056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59A768F-EF9A-8D42-ABF7-711639F5F37D}"/>
                </a:ext>
              </a:extLst>
            </p:cNvPr>
            <p:cNvSpPr/>
            <p:nvPr/>
          </p:nvSpPr>
          <p:spPr>
            <a:xfrm>
              <a:off x="8801099" y="4312444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master2</a:t>
              </a:r>
            </a:p>
          </p:txBody>
        </p:sp>
      </p:grp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37C6179-335B-884A-B261-C2B16234D0A1}"/>
              </a:ext>
            </a:extLst>
          </p:cNvPr>
          <p:cNvSpPr/>
          <p:nvPr/>
        </p:nvSpPr>
        <p:spPr>
          <a:xfrm>
            <a:off x="9750025" y="2607466"/>
            <a:ext cx="1516857" cy="5810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kubelet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etcd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4C114C8-83FA-D049-A023-5030816A0C0A}"/>
              </a:ext>
            </a:extLst>
          </p:cNvPr>
          <p:cNvSpPr/>
          <p:nvPr/>
        </p:nvSpPr>
        <p:spPr>
          <a:xfrm>
            <a:off x="9750025" y="4183854"/>
            <a:ext cx="1516857" cy="5810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kubelet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etcd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6E936D3-0047-9648-9DE2-539E4C93421B}"/>
              </a:ext>
            </a:extLst>
          </p:cNvPr>
          <p:cNvSpPr/>
          <p:nvPr/>
        </p:nvSpPr>
        <p:spPr>
          <a:xfrm>
            <a:off x="9750024" y="1031078"/>
            <a:ext cx="1516857" cy="581025"/>
          </a:xfrm>
          <a:prstGeom prst="roundRect">
            <a:avLst/>
          </a:prstGeom>
          <a:solidFill>
            <a:srgbClr val="FF0000">
              <a:alpha val="72000"/>
            </a:srgb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kubelet</a:t>
            </a:r>
            <a:endParaRPr lang="en-US" sz="1600" dirty="0">
              <a:latin typeface="IBM Plex Sans" panose="020B0503050203000203" pitchFamily="34" charset="0"/>
            </a:endParaRPr>
          </a:p>
          <a:p>
            <a:pPr algn="ctr"/>
            <a:r>
              <a:rPr lang="en-US" sz="1600" dirty="0" err="1">
                <a:latin typeface="IBM Plex Sans" panose="020B0503050203000203" pitchFamily="34" charset="0"/>
              </a:rPr>
              <a:t>etcd</a:t>
            </a:r>
            <a:endParaRPr lang="en-US" sz="1600" dirty="0">
              <a:latin typeface="IBM Plex Sans" panose="020B0503050203000203" pitchFamily="34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6F34D70-0418-2749-AA70-C28648FB4960}"/>
              </a:ext>
            </a:extLst>
          </p:cNvPr>
          <p:cNvCxnSpPr>
            <a:cxnSpLocks/>
            <a:stCxn id="8" idx="1"/>
            <a:endCxn id="21" idx="7"/>
          </p:cNvCxnSpPr>
          <p:nvPr/>
        </p:nvCxnSpPr>
        <p:spPr>
          <a:xfrm flipH="1">
            <a:off x="6389489" y="919160"/>
            <a:ext cx="3197423" cy="2126439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9F18491-6789-0141-BBBF-8BF8E697E06F}"/>
              </a:ext>
            </a:extLst>
          </p:cNvPr>
          <p:cNvCxnSpPr>
            <a:cxnSpLocks/>
            <a:stCxn id="9" idx="1"/>
            <a:endCxn id="21" idx="7"/>
          </p:cNvCxnSpPr>
          <p:nvPr/>
        </p:nvCxnSpPr>
        <p:spPr>
          <a:xfrm flipH="1">
            <a:off x="6389489" y="2495548"/>
            <a:ext cx="3197423" cy="55005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1C57E44-798E-CE40-9E26-2E9C04431884}"/>
              </a:ext>
            </a:extLst>
          </p:cNvPr>
          <p:cNvCxnSpPr>
            <a:cxnSpLocks/>
            <a:stCxn id="10" idx="1"/>
            <a:endCxn id="21" idx="7"/>
          </p:cNvCxnSpPr>
          <p:nvPr/>
        </p:nvCxnSpPr>
        <p:spPr>
          <a:xfrm flipH="1" flipV="1">
            <a:off x="6389489" y="3045599"/>
            <a:ext cx="3197422" cy="1026337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8695788-7168-E149-90D0-5EC5F6D647D2}"/>
              </a:ext>
            </a:extLst>
          </p:cNvPr>
          <p:cNvCxnSpPr>
            <a:cxnSpLocks/>
            <a:stCxn id="8" idx="1"/>
            <a:endCxn id="17" idx="7"/>
          </p:cNvCxnSpPr>
          <p:nvPr/>
        </p:nvCxnSpPr>
        <p:spPr>
          <a:xfrm flipH="1">
            <a:off x="7058621" y="919160"/>
            <a:ext cx="2528291" cy="2597926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A035DF1-856A-F846-BBAA-959F0B7E82A2}"/>
              </a:ext>
            </a:extLst>
          </p:cNvPr>
          <p:cNvCxnSpPr>
            <a:cxnSpLocks/>
            <a:stCxn id="9" idx="1"/>
            <a:endCxn id="17" idx="7"/>
          </p:cNvCxnSpPr>
          <p:nvPr/>
        </p:nvCxnSpPr>
        <p:spPr>
          <a:xfrm flipH="1">
            <a:off x="7058621" y="2495548"/>
            <a:ext cx="2528291" cy="1021538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99D0773-C2E9-1847-ADF7-0357367D381B}"/>
              </a:ext>
            </a:extLst>
          </p:cNvPr>
          <p:cNvCxnSpPr>
            <a:cxnSpLocks/>
            <a:stCxn id="10" idx="1"/>
            <a:endCxn id="17" idx="7"/>
          </p:cNvCxnSpPr>
          <p:nvPr/>
        </p:nvCxnSpPr>
        <p:spPr>
          <a:xfrm flipH="1" flipV="1">
            <a:off x="7058621" y="3517086"/>
            <a:ext cx="2528290" cy="55485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2BB917A-C3C6-4A4F-AAE9-7FF8A1549BF9}"/>
              </a:ext>
            </a:extLst>
          </p:cNvPr>
          <p:cNvGrpSpPr/>
          <p:nvPr/>
        </p:nvGrpSpPr>
        <p:grpSpPr>
          <a:xfrm>
            <a:off x="2200275" y="226216"/>
            <a:ext cx="5872163" cy="1385888"/>
            <a:chOff x="2200275" y="226216"/>
            <a:chExt cx="5872163" cy="1385888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A16AAB1-D2AC-2F40-A7F3-DB5721121B6E}"/>
                </a:ext>
              </a:extLst>
            </p:cNvPr>
            <p:cNvSpPr/>
            <p:nvPr/>
          </p:nvSpPr>
          <p:spPr>
            <a:xfrm>
              <a:off x="2200275" y="226216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worker0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41A0551-3146-624C-9C8A-0964F69782DB}"/>
                </a:ext>
              </a:extLst>
            </p:cNvPr>
            <p:cNvSpPr/>
            <p:nvPr/>
          </p:nvSpPr>
          <p:spPr>
            <a:xfrm>
              <a:off x="4214813" y="226216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worker1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54148362-48C3-EC40-9660-BF316A1AD7BE}"/>
                </a:ext>
              </a:extLst>
            </p:cNvPr>
            <p:cNvSpPr/>
            <p:nvPr/>
          </p:nvSpPr>
          <p:spPr>
            <a:xfrm>
              <a:off x="6229351" y="226217"/>
              <a:ext cx="1843087" cy="138588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IBM Plex Sans" panose="020B0503050203000203" pitchFamily="34" charset="0"/>
                </a:rPr>
                <a:t>worker2</a:t>
              </a:r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A5530CC5-92F3-CD40-99D6-048C78E58D1A}"/>
              </a:ext>
            </a:extLst>
          </p:cNvPr>
          <p:cNvSpPr/>
          <p:nvPr/>
        </p:nvSpPr>
        <p:spPr>
          <a:xfrm>
            <a:off x="4043362" y="2452664"/>
            <a:ext cx="971550" cy="942975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BM Plex Sans" panose="020B0503050203000203" pitchFamily="34" charset="0"/>
              </a:rPr>
              <a:t>*.apps</a:t>
            </a:r>
            <a:br>
              <a:rPr lang="en-US" sz="1600" dirty="0">
                <a:latin typeface="IBM Plex Sans" panose="020B0503050203000203" pitchFamily="34" charset="0"/>
              </a:rPr>
            </a:br>
            <a:r>
              <a:rPr lang="en-US" sz="1600" dirty="0">
                <a:latin typeface="IBM Plex Sans" panose="020B0503050203000203" pitchFamily="34" charset="0"/>
              </a:rPr>
              <a:t>443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0756B6A-F629-974A-83EC-374DCD7257D5}"/>
              </a:ext>
            </a:extLst>
          </p:cNvPr>
          <p:cNvCxnSpPr>
            <a:cxnSpLocks/>
            <a:stCxn id="29" idx="2"/>
            <a:endCxn id="30" idx="7"/>
          </p:cNvCxnSpPr>
          <p:nvPr/>
        </p:nvCxnSpPr>
        <p:spPr>
          <a:xfrm flipH="1">
            <a:off x="4872632" y="1612104"/>
            <a:ext cx="2278263" cy="978655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9C4FE1D-0923-7D4D-A547-075DA52DF9B2}"/>
              </a:ext>
            </a:extLst>
          </p:cNvPr>
          <p:cNvCxnSpPr>
            <a:cxnSpLocks/>
            <a:stCxn id="28" idx="2"/>
            <a:endCxn id="30" idx="0"/>
          </p:cNvCxnSpPr>
          <p:nvPr/>
        </p:nvCxnSpPr>
        <p:spPr>
          <a:xfrm flipH="1">
            <a:off x="4529137" y="1612103"/>
            <a:ext cx="607220" cy="84056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5A3E904-1C0E-7042-A75E-E01DB8DDA09D}"/>
              </a:ext>
            </a:extLst>
          </p:cNvPr>
          <p:cNvCxnSpPr>
            <a:cxnSpLocks/>
            <a:stCxn id="26" idx="2"/>
            <a:endCxn id="30" idx="1"/>
          </p:cNvCxnSpPr>
          <p:nvPr/>
        </p:nvCxnSpPr>
        <p:spPr>
          <a:xfrm>
            <a:off x="3121819" y="1612103"/>
            <a:ext cx="1063823" cy="978656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Rounded Rectangular Callout 37">
            <a:extLst>
              <a:ext uri="{FF2B5EF4-FFF2-40B4-BE49-F238E27FC236}">
                <a16:creationId xmlns:a16="http://schemas.microsoft.com/office/drawing/2014/main" id="{CE3ACEBC-8802-9042-80CB-BF49F90A8E96}"/>
              </a:ext>
            </a:extLst>
          </p:cNvPr>
          <p:cNvSpPr/>
          <p:nvPr/>
        </p:nvSpPr>
        <p:spPr>
          <a:xfrm>
            <a:off x="2297907" y="5848302"/>
            <a:ext cx="5774531" cy="787053"/>
          </a:xfrm>
          <a:prstGeom prst="wedgeRoundRectCallout">
            <a:avLst>
              <a:gd name="adj1" fmla="val 82096"/>
              <a:gd name="adj2" fmla="val -128573"/>
              <a:gd name="adj3" fmla="val 16667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Cluster ready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206121C3-D095-0247-B011-4320FD58E74C}"/>
              </a:ext>
            </a:extLst>
          </p:cNvPr>
          <p:cNvSpPr/>
          <p:nvPr/>
        </p:nvSpPr>
        <p:spPr>
          <a:xfrm>
            <a:off x="542925" y="6200775"/>
            <a:ext cx="214313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 err="1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13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E8774-C3B1-8E4F-A1B2-2B90FE58A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CoreOS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32E21-D21E-F444-856B-6D091ACB2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Light-weight Linux-based operating system</a:t>
            </a:r>
          </a:p>
          <a:p>
            <a:pPr lvl="1"/>
            <a:r>
              <a:rPr lang="en-US" dirty="0"/>
              <a:t>Only contains the must have components</a:t>
            </a:r>
          </a:p>
          <a:p>
            <a:pPr lvl="1"/>
            <a:r>
              <a:rPr lang="en-US" dirty="0"/>
              <a:t>Run automatically with DHCP IP address</a:t>
            </a:r>
          </a:p>
          <a:p>
            <a:pPr lvl="0"/>
            <a:r>
              <a:rPr lang="en-US" dirty="0"/>
              <a:t>Extendable using boot using ignition file</a:t>
            </a:r>
          </a:p>
          <a:p>
            <a:pPr lvl="1"/>
            <a:r>
              <a:rPr lang="en-US" dirty="0"/>
              <a:t>Ignition file can be chained</a:t>
            </a:r>
          </a:p>
          <a:p>
            <a:pPr lvl="1"/>
            <a:r>
              <a:rPr lang="en-US" dirty="0"/>
              <a:t>Ignition can be used to create files, identity, and services</a:t>
            </a:r>
          </a:p>
          <a:p>
            <a:pPr lvl="0"/>
            <a:r>
              <a:rPr lang="en-US" dirty="0"/>
              <a:t>Optimized to run in cloud and using containers</a:t>
            </a:r>
          </a:p>
          <a:p>
            <a:pPr lvl="0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6339FC-B72A-D54E-B0EF-F4B42364B7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0569" y="428869"/>
            <a:ext cx="2286000" cy="8890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57336ACF-6429-C641-AF1C-AC9274E4CF4F}"/>
              </a:ext>
            </a:extLst>
          </p:cNvPr>
          <p:cNvGrpSpPr/>
          <p:nvPr/>
        </p:nvGrpSpPr>
        <p:grpSpPr>
          <a:xfrm>
            <a:off x="7359161" y="1986209"/>
            <a:ext cx="3763108" cy="3711078"/>
            <a:chOff x="7359161" y="1986209"/>
            <a:chExt cx="3763108" cy="371107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4D8865D-6C6E-E549-A1A0-899E7767DC47}"/>
                </a:ext>
              </a:extLst>
            </p:cNvPr>
            <p:cNvSpPr/>
            <p:nvPr/>
          </p:nvSpPr>
          <p:spPr bwMode="auto">
            <a:xfrm>
              <a:off x="7359161" y="1986209"/>
              <a:ext cx="3763108" cy="371107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6143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82010D4-3BE0-B54D-8772-C001408768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32997" y="2103558"/>
              <a:ext cx="3615436" cy="34763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58941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5E845-493D-BD42-A4B7-153F82568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Ignition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0B23D-EFDB-DE41-AE03-4DF8FD0098D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/>
            <a:r>
              <a:rPr lang="en-US" dirty="0"/>
              <a:t>JSON formatted file used for initial boot of CoreOS</a:t>
            </a:r>
          </a:p>
          <a:p>
            <a:pPr lvl="0"/>
            <a:r>
              <a:rPr lang="en-US" dirty="0"/>
              <a:t>Can be directly attached to the machine (boot parameter, URL, FTP)</a:t>
            </a:r>
          </a:p>
          <a:p>
            <a:pPr lvl="0"/>
            <a:r>
              <a:rPr lang="en-US" dirty="0"/>
              <a:t>Used to initialize the otherwise minimal generic Linux machine to perform a function</a:t>
            </a:r>
          </a:p>
          <a:p>
            <a:pPr lvl="1"/>
            <a:r>
              <a:rPr lang="en-US" dirty="0"/>
              <a:t>Create users and groups</a:t>
            </a:r>
          </a:p>
          <a:p>
            <a:pPr lvl="1"/>
            <a:r>
              <a:rPr lang="en-US" dirty="0"/>
              <a:t>Formatting the disks</a:t>
            </a:r>
          </a:p>
          <a:p>
            <a:pPr lvl="1"/>
            <a:r>
              <a:rPr lang="en-US" dirty="0"/>
              <a:t>Create files</a:t>
            </a:r>
          </a:p>
          <a:p>
            <a:pPr lvl="1"/>
            <a:r>
              <a:rPr lang="en-US" dirty="0"/>
              <a:t>Define and start services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8C6E7E-CCCE-E14C-A4CB-79E8CB7E8F8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0"/>
            <a:r>
              <a:rPr lang="en-US" dirty="0"/>
              <a:t>ignition: version, config: refers to other ignition file</a:t>
            </a:r>
          </a:p>
          <a:p>
            <a:pPr lvl="0"/>
            <a:r>
              <a:rPr lang="en-US" dirty="0"/>
              <a:t>storage: disks, filesystems, files, directories, links</a:t>
            </a:r>
          </a:p>
          <a:p>
            <a:pPr lvl="0"/>
            <a:r>
              <a:rPr lang="en-US" dirty="0" err="1"/>
              <a:t>systemd</a:t>
            </a:r>
            <a:r>
              <a:rPr lang="en-US" dirty="0"/>
              <a:t>: units</a:t>
            </a:r>
          </a:p>
          <a:p>
            <a:pPr lvl="0"/>
            <a:r>
              <a:rPr lang="en-US" dirty="0" err="1"/>
              <a:t>networkd</a:t>
            </a:r>
            <a:r>
              <a:rPr lang="en-US" dirty="0"/>
              <a:t>: units</a:t>
            </a:r>
          </a:p>
          <a:p>
            <a:pPr lvl="0"/>
            <a:r>
              <a:rPr lang="en-US" dirty="0"/>
              <a:t>passwd: users, groups</a:t>
            </a:r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4DDEC3-8A24-8045-9C1A-992BD57C3689}"/>
              </a:ext>
            </a:extLst>
          </p:cNvPr>
          <p:cNvSpPr/>
          <p:nvPr/>
        </p:nvSpPr>
        <p:spPr>
          <a:xfrm>
            <a:off x="1465384" y="5953935"/>
            <a:ext cx="10459654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/>
              <a:t>See </a:t>
            </a:r>
            <a:r>
              <a:rPr lang="en-US" dirty="0">
                <a:latin typeface="IBM Plex Mono" panose="020B0509050203000203" pitchFamily="49" charset="77"/>
                <a:hlinkClick r:id="rId3"/>
              </a:rPr>
              <a:t>https://coreos.com/ignition/docs/latest/configuration-v2_3.html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39959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AFA56E-778A-1140-BBE3-5791A39E5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ignition file - Define and start a service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5AE6179-2F42-A949-B6DB-96AB993FECDC}"/>
              </a:ext>
            </a:extLst>
          </p:cNvPr>
          <p:cNvSpPr/>
          <p:nvPr/>
        </p:nvSpPr>
        <p:spPr>
          <a:xfrm>
            <a:off x="744413" y="1408727"/>
            <a:ext cx="8516817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IBM Plex Mono" panose="020B0509050203000203" pitchFamily="49" charset="77"/>
              </a:rPr>
              <a:t>{</a:t>
            </a:r>
          </a:p>
          <a:p>
            <a:r>
              <a:rPr lang="en-US" dirty="0">
                <a:latin typeface="IBM Plex Mono" panose="020B0509050203000203" pitchFamily="49" charset="77"/>
              </a:rPr>
              <a:t>  "ignition": { "version": "2.2.0" },</a:t>
            </a:r>
          </a:p>
          <a:p>
            <a:r>
              <a:rPr lang="en-US" dirty="0">
                <a:latin typeface="IBM Plex Mono" panose="020B0509050203000203" pitchFamily="49" charset="77"/>
              </a:rPr>
              <a:t>  "</a:t>
            </a:r>
            <a:r>
              <a:rPr lang="en-US" dirty="0" err="1">
                <a:latin typeface="IBM Plex Mono" panose="020B0509050203000203" pitchFamily="49" charset="77"/>
              </a:rPr>
              <a:t>systemd</a:t>
            </a:r>
            <a:r>
              <a:rPr lang="en-US" dirty="0">
                <a:latin typeface="IBM Plex Mono" panose="020B0509050203000203" pitchFamily="49" charset="77"/>
              </a:rPr>
              <a:t>": {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"units": [{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  "name": "</a:t>
            </a:r>
            <a:r>
              <a:rPr lang="en-US" dirty="0" err="1">
                <a:latin typeface="IBM Plex Mono" panose="020B0509050203000203" pitchFamily="49" charset="77"/>
              </a:rPr>
              <a:t>example.service</a:t>
            </a:r>
            <a:r>
              <a:rPr lang="en-US" dirty="0">
                <a:latin typeface="IBM Plex Mono" panose="020B0509050203000203" pitchFamily="49" charset="77"/>
              </a:rPr>
              <a:t>",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  "enabled": true,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  "contents": "[Service]\</a:t>
            </a:r>
            <a:r>
              <a:rPr lang="en-US" dirty="0" err="1">
                <a:latin typeface="IBM Plex Mono" panose="020B0509050203000203" pitchFamily="49" charset="77"/>
              </a:rPr>
              <a:t>nType</a:t>
            </a:r>
            <a:r>
              <a:rPr lang="en-US" dirty="0">
                <a:latin typeface="IBM Plex Mono" panose="020B0509050203000203" pitchFamily="49" charset="77"/>
              </a:rPr>
              <a:t>=</a:t>
            </a:r>
            <a:r>
              <a:rPr lang="en-US" dirty="0" err="1">
                <a:latin typeface="IBM Plex Mono" panose="020B0509050203000203" pitchFamily="49" charset="77"/>
              </a:rPr>
              <a:t>oneshot</a:t>
            </a:r>
            <a:r>
              <a:rPr lang="en-US" dirty="0">
                <a:latin typeface="IBM Plex Mono" panose="020B0509050203000203" pitchFamily="49" charset="77"/>
              </a:rPr>
              <a:t>\</a:t>
            </a:r>
            <a:r>
              <a:rPr lang="en-US" dirty="0" err="1">
                <a:latin typeface="IBM Plex Mono" panose="020B0509050203000203" pitchFamily="49" charset="77"/>
              </a:rPr>
              <a:t>nExecStart</a:t>
            </a:r>
            <a:r>
              <a:rPr lang="en-US" dirty="0">
                <a:latin typeface="IBM Plex Mono" panose="020B0509050203000203" pitchFamily="49" charset="77"/>
              </a:rPr>
              <a:t>=/</a:t>
            </a:r>
            <a:r>
              <a:rPr lang="en-US" dirty="0" err="1">
                <a:latin typeface="IBM Plex Mono" panose="020B0509050203000203" pitchFamily="49" charset="77"/>
              </a:rPr>
              <a:t>usr</a:t>
            </a:r>
            <a:r>
              <a:rPr lang="en-US" dirty="0">
                <a:latin typeface="IBM Plex Mono" panose="020B0509050203000203" pitchFamily="49" charset="77"/>
              </a:rPr>
              <a:t>/bin/echo Hello World\n \n[Install]\</a:t>
            </a:r>
            <a:r>
              <a:rPr lang="en-US" dirty="0" err="1">
                <a:latin typeface="IBM Plex Mono" panose="020B0509050203000203" pitchFamily="49" charset="77"/>
              </a:rPr>
              <a:t>nWantedBy</a:t>
            </a:r>
            <a:r>
              <a:rPr lang="en-US" dirty="0">
                <a:latin typeface="IBM Plex Mono" panose="020B0509050203000203" pitchFamily="49" charset="77"/>
              </a:rPr>
              <a:t>=multi-</a:t>
            </a:r>
            <a:r>
              <a:rPr lang="en-US" dirty="0" err="1">
                <a:latin typeface="IBM Plex Mono" panose="020B0509050203000203" pitchFamily="49" charset="77"/>
              </a:rPr>
              <a:t>user.target</a:t>
            </a:r>
            <a:r>
              <a:rPr lang="en-US" dirty="0">
                <a:latin typeface="IBM Plex Mono" panose="020B0509050203000203" pitchFamily="49" charset="77"/>
              </a:rPr>
              <a:t>"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}]</a:t>
            </a:r>
          </a:p>
          <a:p>
            <a:r>
              <a:rPr lang="en-US" dirty="0">
                <a:latin typeface="IBM Plex Mono" panose="020B0509050203000203" pitchFamily="49" charset="77"/>
              </a:rPr>
              <a:t>  }</a:t>
            </a:r>
          </a:p>
          <a:p>
            <a:r>
              <a:rPr lang="en-US" dirty="0">
                <a:latin typeface="IBM Plex Mono" panose="020B0509050203000203" pitchFamily="49" charset="7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05585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6D0B9-ACD8-6D48-9F3A-6BF3DDF72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ignition file - Set a hostname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1433BA-551A-4D47-A218-3CA95E18CA79}"/>
              </a:ext>
            </a:extLst>
          </p:cNvPr>
          <p:cNvSpPr/>
          <p:nvPr/>
        </p:nvSpPr>
        <p:spPr>
          <a:xfrm>
            <a:off x="3048000" y="1943978"/>
            <a:ext cx="6096000" cy="29700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IBM Plex Mono" panose="020B0509050203000203" pitchFamily="49" charset="77"/>
              </a:rPr>
              <a:t>{</a:t>
            </a:r>
          </a:p>
          <a:p>
            <a:r>
              <a:rPr lang="en-US" dirty="0">
                <a:latin typeface="IBM Plex Mono" panose="020B0509050203000203" pitchFamily="49" charset="77"/>
              </a:rPr>
              <a:t>  "ignition": { "version": "2.2.0" },</a:t>
            </a:r>
          </a:p>
          <a:p>
            <a:r>
              <a:rPr lang="en-US" dirty="0">
                <a:latin typeface="IBM Plex Mono" panose="020B0509050203000203" pitchFamily="49" charset="77"/>
              </a:rPr>
              <a:t>  "storage": {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"files": [{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  "filesystem": "root",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  "path": "/</a:t>
            </a:r>
            <a:r>
              <a:rPr lang="en-US" dirty="0" err="1">
                <a:latin typeface="IBM Plex Mono" panose="020B0509050203000203" pitchFamily="49" charset="77"/>
              </a:rPr>
              <a:t>etc</a:t>
            </a:r>
            <a:r>
              <a:rPr lang="en-US" dirty="0">
                <a:latin typeface="IBM Plex Mono" panose="020B0509050203000203" pitchFamily="49" charset="77"/>
              </a:rPr>
              <a:t>/hostname",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  "mode": 420,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  "contents": { "source": "data:,core1" }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}]</a:t>
            </a:r>
          </a:p>
          <a:p>
            <a:r>
              <a:rPr lang="en-US" dirty="0">
                <a:latin typeface="IBM Plex Mono" panose="020B0509050203000203" pitchFamily="49" charset="77"/>
              </a:rPr>
              <a:t>  }</a:t>
            </a:r>
          </a:p>
          <a:p>
            <a:r>
              <a:rPr lang="en-US" dirty="0">
                <a:latin typeface="IBM Plex Mono" panose="020B0509050203000203" pitchFamily="49" charset="7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21734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24022-96A2-6743-8E87-F9480A7F3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ignition file - Add users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0AB8047-6ADB-4547-8188-30C6102D8649}"/>
              </a:ext>
            </a:extLst>
          </p:cNvPr>
          <p:cNvSpPr/>
          <p:nvPr/>
        </p:nvSpPr>
        <p:spPr>
          <a:xfrm>
            <a:off x="2450600" y="1274527"/>
            <a:ext cx="741484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IBM Plex Mono" panose="020B0509050203000203" pitchFamily="49" charset="77"/>
              </a:rPr>
              <a:t>{</a:t>
            </a:r>
          </a:p>
          <a:p>
            <a:r>
              <a:rPr lang="en-US" dirty="0">
                <a:latin typeface="IBM Plex Mono" panose="020B0509050203000203" pitchFamily="49" charset="77"/>
              </a:rPr>
              <a:t>  "ignition": { "version": "2.2.0" },</a:t>
            </a:r>
          </a:p>
          <a:p>
            <a:r>
              <a:rPr lang="en-US" dirty="0">
                <a:latin typeface="IBM Plex Mono" panose="020B0509050203000203" pitchFamily="49" charset="77"/>
              </a:rPr>
              <a:t>  "passwd": {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"users": [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  {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    "name": "</a:t>
            </a:r>
            <a:r>
              <a:rPr lang="en-US" dirty="0" err="1">
                <a:latin typeface="IBM Plex Mono" panose="020B0509050203000203" pitchFamily="49" charset="77"/>
              </a:rPr>
              <a:t>systemUser</a:t>
            </a:r>
            <a:r>
              <a:rPr lang="en-US" dirty="0">
                <a:latin typeface="IBM Plex Mono" panose="020B0509050203000203" pitchFamily="49" charset="77"/>
              </a:rPr>
              <a:t>",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    "</a:t>
            </a:r>
            <a:r>
              <a:rPr lang="en-US" dirty="0" err="1">
                <a:latin typeface="IBM Plex Mono" panose="020B0509050203000203" pitchFamily="49" charset="77"/>
              </a:rPr>
              <a:t>passwordHash</a:t>
            </a:r>
            <a:r>
              <a:rPr lang="en-US" dirty="0">
                <a:latin typeface="IBM Plex Mono" panose="020B0509050203000203" pitchFamily="49" charset="77"/>
              </a:rPr>
              <a:t>": "$</a:t>
            </a:r>
            <a:r>
              <a:rPr lang="en-US" dirty="0" err="1">
                <a:latin typeface="IBM Plex Mono" panose="020B0509050203000203" pitchFamily="49" charset="77"/>
              </a:rPr>
              <a:t>superSecretPasswordHash</a:t>
            </a:r>
            <a:r>
              <a:rPr lang="en-US" dirty="0">
                <a:latin typeface="IBM Plex Mono" panose="020B0509050203000203" pitchFamily="49" charset="77"/>
              </a:rPr>
              <a:t>.",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    "</a:t>
            </a:r>
            <a:r>
              <a:rPr lang="en-US" dirty="0" err="1">
                <a:latin typeface="IBM Plex Mono" panose="020B0509050203000203" pitchFamily="49" charset="77"/>
              </a:rPr>
              <a:t>sshAuthorizedKeys</a:t>
            </a:r>
            <a:r>
              <a:rPr lang="en-US" dirty="0">
                <a:latin typeface="IBM Plex Mono" panose="020B0509050203000203" pitchFamily="49" charset="77"/>
              </a:rPr>
              <a:t>": [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      "</a:t>
            </a:r>
            <a:r>
              <a:rPr lang="en-US" dirty="0" err="1">
                <a:latin typeface="IBM Plex Mono" panose="020B0509050203000203" pitchFamily="49" charset="77"/>
              </a:rPr>
              <a:t>ssh-rsa</a:t>
            </a:r>
            <a:r>
              <a:rPr lang="en-US" dirty="0">
                <a:latin typeface="IBM Plex Mono" panose="020B0509050203000203" pitchFamily="49" charset="77"/>
              </a:rPr>
              <a:t> </a:t>
            </a:r>
            <a:r>
              <a:rPr lang="en-US" dirty="0" err="1">
                <a:latin typeface="IBM Plex Mono" panose="020B0509050203000203" pitchFamily="49" charset="77"/>
              </a:rPr>
              <a:t>veryLongRSAPublicKey</a:t>
            </a:r>
            <a:r>
              <a:rPr lang="en-US" dirty="0">
                <a:latin typeface="IBM Plex Mono" panose="020B0509050203000203" pitchFamily="49" charset="77"/>
              </a:rPr>
              <a:t>"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    ]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  },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  {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    "name": "</a:t>
            </a:r>
            <a:r>
              <a:rPr lang="en-US" dirty="0" err="1">
                <a:latin typeface="IBM Plex Mono" panose="020B0509050203000203" pitchFamily="49" charset="77"/>
              </a:rPr>
              <a:t>jenkins</a:t>
            </a:r>
            <a:r>
              <a:rPr lang="en-US" dirty="0">
                <a:latin typeface="IBM Plex Mono" panose="020B0509050203000203" pitchFamily="49" charset="77"/>
              </a:rPr>
              <a:t>",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    "</a:t>
            </a:r>
            <a:r>
              <a:rPr lang="en-US" dirty="0" err="1">
                <a:latin typeface="IBM Plex Mono" panose="020B0509050203000203" pitchFamily="49" charset="77"/>
              </a:rPr>
              <a:t>uid</a:t>
            </a:r>
            <a:r>
              <a:rPr lang="en-US" dirty="0">
                <a:latin typeface="IBM Plex Mono" panose="020B0509050203000203" pitchFamily="49" charset="77"/>
              </a:rPr>
              <a:t>": 1000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  }</a:t>
            </a:r>
          </a:p>
          <a:p>
            <a:r>
              <a:rPr lang="en-US" dirty="0">
                <a:latin typeface="IBM Plex Mono" panose="020B0509050203000203" pitchFamily="49" charset="77"/>
              </a:rPr>
              <a:t>    ]</a:t>
            </a:r>
          </a:p>
          <a:p>
            <a:r>
              <a:rPr lang="en-US" dirty="0">
                <a:latin typeface="IBM Plex Mono" panose="020B0509050203000203" pitchFamily="49" charset="77"/>
              </a:rPr>
              <a:t>  }</a:t>
            </a:r>
          </a:p>
          <a:p>
            <a:r>
              <a:rPr lang="en-US" dirty="0">
                <a:latin typeface="IBM Plex Mono" panose="020B0509050203000203" pitchFamily="49" charset="7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1275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E9B65-F589-1843-8B3E-D5F89A39E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ignition file - Set</a:t>
            </a:r>
            <a:r>
              <a:rPr lang="en-US" baseline="0" dirty="0"/>
              <a:t> IP address 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50128B9-043B-9841-88DE-91868A12E1E8}"/>
              </a:ext>
            </a:extLst>
          </p:cNvPr>
          <p:cNvSpPr/>
          <p:nvPr/>
        </p:nvSpPr>
        <p:spPr>
          <a:xfrm>
            <a:off x="399062" y="1249445"/>
            <a:ext cx="11517922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IBM Plex Mono" panose="020B0509050203000203" pitchFamily="49" charset="77"/>
              </a:rPr>
              <a:t>{</a:t>
            </a:r>
          </a:p>
          <a:p>
            <a:r>
              <a:rPr lang="en-US" sz="1400" dirty="0">
                <a:latin typeface="IBM Plex Mono" panose="020B0509050203000203" pitchFamily="49" charset="77"/>
              </a:rPr>
              <a:t>  "ignition": {},  "</a:t>
            </a:r>
            <a:r>
              <a:rPr lang="en-US" sz="1400" dirty="0" err="1">
                <a:latin typeface="IBM Plex Mono" panose="020B0509050203000203" pitchFamily="49" charset="77"/>
              </a:rPr>
              <a:t>networkd</a:t>
            </a:r>
            <a:r>
              <a:rPr lang="en-US" sz="1400" dirty="0">
                <a:latin typeface="IBM Plex Mono" panose="020B0509050203000203" pitchFamily="49" charset="77"/>
              </a:rPr>
              <a:t>": {},  "passwd": {},  "</a:t>
            </a:r>
            <a:r>
              <a:rPr lang="en-US" sz="1400" dirty="0" err="1">
                <a:latin typeface="IBM Plex Mono" panose="020B0509050203000203" pitchFamily="49" charset="77"/>
              </a:rPr>
              <a:t>systemd</a:t>
            </a:r>
            <a:r>
              <a:rPr lang="en-US" sz="1400" dirty="0">
                <a:latin typeface="IBM Plex Mono" panose="020B0509050203000203" pitchFamily="49" charset="77"/>
              </a:rPr>
              <a:t>": {},</a:t>
            </a:r>
          </a:p>
          <a:p>
            <a:r>
              <a:rPr lang="en-US" sz="1400" dirty="0">
                <a:latin typeface="IBM Plex Mono" panose="020B0509050203000203" pitchFamily="49" charset="77"/>
              </a:rPr>
              <a:t>  "storage": {</a:t>
            </a:r>
          </a:p>
          <a:p>
            <a:r>
              <a:rPr lang="en-US" sz="1400" dirty="0">
                <a:latin typeface="IBM Plex Mono" panose="020B0509050203000203" pitchFamily="49" charset="77"/>
              </a:rPr>
              <a:t>    "files": [</a:t>
            </a:r>
          </a:p>
          <a:p>
            <a:r>
              <a:rPr lang="en-US" sz="1400" dirty="0">
                <a:latin typeface="IBM Plex Mono" panose="020B0509050203000203" pitchFamily="49" charset="77"/>
              </a:rPr>
              <a:t>      {</a:t>
            </a:r>
          </a:p>
          <a:p>
            <a:r>
              <a:rPr lang="en-US" sz="1400" dirty="0">
                <a:latin typeface="IBM Plex Mono" panose="020B0509050203000203" pitchFamily="49" charset="77"/>
              </a:rPr>
              <a:t>        "filesystem": "root",</a:t>
            </a:r>
          </a:p>
          <a:p>
            <a:r>
              <a:rPr lang="en-US" sz="1400" dirty="0">
                <a:latin typeface="IBM Plex Mono" panose="020B0509050203000203" pitchFamily="49" charset="77"/>
              </a:rPr>
              <a:t>        "path": "/</a:t>
            </a:r>
            <a:r>
              <a:rPr lang="en-US" sz="1400" dirty="0" err="1">
                <a:latin typeface="IBM Plex Mono" panose="020B0509050203000203" pitchFamily="49" charset="77"/>
              </a:rPr>
              <a:t>etc</a:t>
            </a:r>
            <a:r>
              <a:rPr lang="en-US" sz="1400" dirty="0">
                <a:latin typeface="IBM Plex Mono" panose="020B0509050203000203" pitchFamily="49" charset="77"/>
              </a:rPr>
              <a:t>/</a:t>
            </a:r>
            <a:r>
              <a:rPr lang="en-US" sz="1400" dirty="0" err="1">
                <a:latin typeface="IBM Plex Mono" panose="020B0509050203000203" pitchFamily="49" charset="77"/>
              </a:rPr>
              <a:t>sysconfig</a:t>
            </a:r>
            <a:r>
              <a:rPr lang="en-US" sz="1400" dirty="0">
                <a:latin typeface="IBM Plex Mono" panose="020B0509050203000203" pitchFamily="49" charset="77"/>
              </a:rPr>
              <a:t>/network-scripts/ifcfg-Wired_connection_1",</a:t>
            </a:r>
          </a:p>
          <a:p>
            <a:r>
              <a:rPr lang="en-US" sz="1400" dirty="0">
                <a:latin typeface="IBM Plex Mono" panose="020B0509050203000203" pitchFamily="49" charset="77"/>
              </a:rPr>
              <a:t>        "user": { "name": "root” },</a:t>
            </a:r>
          </a:p>
          <a:p>
            <a:r>
              <a:rPr lang="en-US" sz="1400" dirty="0">
                <a:latin typeface="IBM Plex Mono" panose="020B0509050203000203" pitchFamily="49" charset="77"/>
              </a:rPr>
              <a:t>        "append": true,</a:t>
            </a:r>
          </a:p>
          <a:p>
            <a:r>
              <a:rPr lang="en-US" sz="1400" dirty="0">
                <a:latin typeface="IBM Plex Mono" panose="020B0509050203000203" pitchFamily="49" charset="77"/>
              </a:rPr>
              <a:t>        "contents": {</a:t>
            </a:r>
          </a:p>
          <a:p>
            <a:r>
              <a:rPr lang="en-US" sz="1400" dirty="0">
                <a:latin typeface="IBM Plex Mono" panose="020B0509050203000203" pitchFamily="49" charset="77"/>
              </a:rPr>
              <a:t>          "source": "data:,HWADDR%3D00%3A50%3A56%3AA5%3A55%3A0E%0ATYPE%3DEthernet%0ABOOTPROTO%3Dnone%0AIPADDR=172.16.53.251%0APREFIX%3D16%0AGATEWAY%3D172.16.255.250%0ADNS1%3D172.16.53.250%0ADOMAIN%3Dcsplab.local%0ADEFROUTE%3Dyes%0ANAME%3D%22Wired%20connection%201%22%0AONBOOT%3Dyes%0A"</a:t>
            </a:r>
          </a:p>
          <a:p>
            <a:r>
              <a:rPr lang="en-US" sz="1400" dirty="0">
                <a:latin typeface="IBM Plex Mono" panose="020B0509050203000203" pitchFamily="49" charset="77"/>
              </a:rPr>
              <a:t>        }</a:t>
            </a:r>
          </a:p>
          <a:p>
            <a:r>
              <a:rPr lang="en-US" sz="1400" dirty="0">
                <a:latin typeface="IBM Plex Mono" panose="020B0509050203000203" pitchFamily="49" charset="77"/>
              </a:rPr>
              <a:t>      }</a:t>
            </a:r>
          </a:p>
          <a:p>
            <a:r>
              <a:rPr lang="en-US" sz="1400" dirty="0">
                <a:latin typeface="IBM Plex Mono" panose="020B0509050203000203" pitchFamily="49" charset="77"/>
              </a:rPr>
              <a:t>    ]</a:t>
            </a:r>
          </a:p>
          <a:p>
            <a:r>
              <a:rPr lang="en-US" sz="1400" dirty="0">
                <a:latin typeface="IBM Plex Mono" panose="020B0509050203000203" pitchFamily="49" charset="77"/>
              </a:rPr>
              <a:t>  }</a:t>
            </a:r>
          </a:p>
          <a:p>
            <a:r>
              <a:rPr lang="en-US" sz="1400" dirty="0">
                <a:latin typeface="IBM Plex Mono" panose="020B0509050203000203" pitchFamily="49" charset="7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7045997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LASSAUTHORUNITTITLE" val="1"/>
</p:tagLst>
</file>

<file path=ppt/theme/theme1.xml><?xml version="1.0" encoding="utf-8"?>
<a:theme xmlns:a="http://schemas.openxmlformats.org/drawingml/2006/main" name="LD1xbrand_11.0">
  <a:themeElements>
    <a:clrScheme name="IBM Training">
      <a:dk1>
        <a:srgbClr val="000000"/>
      </a:dk1>
      <a:lt1>
        <a:srgbClr val="FFFFFF"/>
      </a:lt1>
      <a:dk2>
        <a:srgbClr val="00649D"/>
      </a:dk2>
      <a:lt2>
        <a:srgbClr val="FFFFFF"/>
      </a:lt2>
      <a:accent1>
        <a:srgbClr val="DAF1FC"/>
      </a:accent1>
      <a:accent2>
        <a:srgbClr val="EEF6E2"/>
      </a:accent2>
      <a:accent3>
        <a:srgbClr val="F4E3DD"/>
      </a:accent3>
      <a:accent4>
        <a:srgbClr val="FDEDF3"/>
      </a:accent4>
      <a:accent5>
        <a:srgbClr val="ECDDEC"/>
      </a:accent5>
      <a:accent6>
        <a:srgbClr val="FDFACC"/>
      </a:accent6>
      <a:hlink>
        <a:srgbClr val="00649D"/>
      </a:hlink>
      <a:folHlink>
        <a:srgbClr val="00649D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DFDFD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107763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6143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de-DE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DFDFD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107763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6143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de-DE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LD1WE_9.1 1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7889FB"/>
        </a:accent1>
        <a:accent2>
          <a:srgbClr val="4D4D4D"/>
        </a:accent2>
        <a:accent3>
          <a:srgbClr val="FFFFFF"/>
        </a:accent3>
        <a:accent4>
          <a:srgbClr val="000000"/>
        </a:accent4>
        <a:accent5>
          <a:srgbClr val="BEC4FD"/>
        </a:accent5>
        <a:accent6>
          <a:srgbClr val="454545"/>
        </a:accent6>
        <a:hlink>
          <a:srgbClr val="1C7270"/>
        </a:hlink>
        <a:folHlink>
          <a:srgbClr val="9E640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D1WE_9.1 2">
        <a:dk1>
          <a:srgbClr val="808080"/>
        </a:dk1>
        <a:lt1>
          <a:srgbClr val="FFFFFF"/>
        </a:lt1>
        <a:dk2>
          <a:srgbClr val="000000"/>
        </a:dk2>
        <a:lt2>
          <a:srgbClr val="CCCCFF"/>
        </a:lt2>
        <a:accent1>
          <a:srgbClr val="7889FB"/>
        </a:accent1>
        <a:accent2>
          <a:srgbClr val="DFFF66"/>
        </a:accent2>
        <a:accent3>
          <a:srgbClr val="AAAAAA"/>
        </a:accent3>
        <a:accent4>
          <a:srgbClr val="DADADA"/>
        </a:accent4>
        <a:accent5>
          <a:srgbClr val="BEC4FD"/>
        </a:accent5>
        <a:accent6>
          <a:srgbClr val="CAE75C"/>
        </a:accent6>
        <a:hlink>
          <a:srgbClr val="C0C0C0"/>
        </a:hlink>
        <a:folHlink>
          <a:srgbClr val="D18213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2015 Unit templateWIDE" id="{FE392761-1E40-8543-889B-EA29138FE6AA}" vid="{7B3BDDB3-8C76-6E48-94A0-6593BE52DF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2015 Unit templateWIDE</Template>
  <TotalTime>16016</TotalTime>
  <Words>1714</Words>
  <Application>Microsoft Macintosh PowerPoint</Application>
  <PresentationFormat>Widescreen</PresentationFormat>
  <Paragraphs>496</Paragraphs>
  <Slides>33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Arial</vt:lpstr>
      <vt:lpstr>Calibri</vt:lpstr>
      <vt:lpstr>IBM Plex Mono</vt:lpstr>
      <vt:lpstr>IBM Plex Sans</vt:lpstr>
      <vt:lpstr>IBM Plex Sans Condensed</vt:lpstr>
      <vt:lpstr>Wingdings</vt:lpstr>
      <vt:lpstr>LD1xbrand_11.0</vt:lpstr>
      <vt:lpstr>OpenShift 4.x installation</vt:lpstr>
      <vt:lpstr>Agenda</vt:lpstr>
      <vt:lpstr>Installation overview</vt:lpstr>
      <vt:lpstr>CoreOS</vt:lpstr>
      <vt:lpstr>Ignition file</vt:lpstr>
      <vt:lpstr>Sample ignition file - Define and start a service</vt:lpstr>
      <vt:lpstr>Sample ignition file - Set a hostname</vt:lpstr>
      <vt:lpstr>Sample ignition file - Add users</vt:lpstr>
      <vt:lpstr>Sample ignition file - Set IP address </vt:lpstr>
      <vt:lpstr>CoreOS boot sequence</vt:lpstr>
      <vt:lpstr>Preparing OpenShift 4.x installation</vt:lpstr>
      <vt:lpstr>Collecting software</vt:lpstr>
      <vt:lpstr>DNS requirements</vt:lpstr>
      <vt:lpstr>Web server</vt:lpstr>
      <vt:lpstr>Load balancer</vt:lpstr>
      <vt:lpstr>OpenShift Cluster installation</vt:lpstr>
      <vt:lpstr>Installation Provisioned Infrastructure (AWS)</vt:lpstr>
      <vt:lpstr>User Provisioned Infrastructure (UPI)</vt:lpstr>
      <vt:lpstr>OpenShift 4.x bootstrap process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OpenShift 4.x installation</dc:title>
  <dc:creator>Budi Darmawan</dc:creator>
  <cp:lastModifiedBy>Budi Darmawan</cp:lastModifiedBy>
  <cp:revision>25</cp:revision>
  <dcterms:created xsi:type="dcterms:W3CDTF">2019-12-28T16:26:25Z</dcterms:created>
  <dcterms:modified xsi:type="dcterms:W3CDTF">2020-01-14T14:19:56Z</dcterms:modified>
</cp:coreProperties>
</file>

<file path=docProps/thumbnail.jpeg>
</file>